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31"/>
  </p:notesMasterIdLst>
  <p:sldIdLst>
    <p:sldId id="256" r:id="rId2"/>
    <p:sldId id="341" r:id="rId3"/>
    <p:sldId id="257" r:id="rId4"/>
    <p:sldId id="260" r:id="rId5"/>
    <p:sldId id="342" r:id="rId6"/>
    <p:sldId id="261" r:id="rId7"/>
    <p:sldId id="312" r:id="rId8"/>
    <p:sldId id="313" r:id="rId9"/>
    <p:sldId id="325" r:id="rId10"/>
    <p:sldId id="326" r:id="rId11"/>
    <p:sldId id="328" r:id="rId12"/>
    <p:sldId id="258" r:id="rId13"/>
    <p:sldId id="329" r:id="rId14"/>
    <p:sldId id="330" r:id="rId15"/>
    <p:sldId id="331" r:id="rId16"/>
    <p:sldId id="332" r:id="rId17"/>
    <p:sldId id="333" r:id="rId18"/>
    <p:sldId id="334" r:id="rId19"/>
    <p:sldId id="335" r:id="rId20"/>
    <p:sldId id="336" r:id="rId21"/>
    <p:sldId id="337" r:id="rId22"/>
    <p:sldId id="338" r:id="rId23"/>
    <p:sldId id="318" r:id="rId24"/>
    <p:sldId id="262" r:id="rId25"/>
    <p:sldId id="339" r:id="rId26"/>
    <p:sldId id="340" r:id="rId27"/>
    <p:sldId id="319" r:id="rId28"/>
    <p:sldId id="263" r:id="rId29"/>
    <p:sldId id="268" r:id="rId30"/>
  </p:sldIdLst>
  <p:sldSz cx="9144000" cy="5143500" type="screen16x9"/>
  <p:notesSz cx="6858000" cy="9144000"/>
  <p:embeddedFontLst>
    <p:embeddedFont>
      <p:font typeface="Anaheim" panose="020B0604020202020204" charset="0"/>
      <p:regular r:id="rId32"/>
      <p:bold r:id="rId33"/>
    </p:embeddedFont>
    <p:embeddedFont>
      <p:font typeface="Inter" panose="020B0604020202020204" charset="0"/>
      <p:regular r:id="rId34"/>
      <p:bold r:id="rId35"/>
      <p:italic r:id="rId36"/>
      <p:boldItalic r:id="rId37"/>
    </p:embeddedFont>
    <p:embeddedFont>
      <p:font typeface="Kanit" panose="020B0604020202020204" charset="-34"/>
      <p:regular r:id="rId38"/>
      <p:bold r:id="rId39"/>
      <p:italic r:id="rId40"/>
      <p:boldItalic r:id="rId41"/>
    </p:embeddedFont>
    <p:embeddedFont>
      <p:font typeface="Kanit SemiBold" panose="020B0604020202020204" charset="-34"/>
      <p:regular r:id="rId42"/>
      <p:bold r:id="rId43"/>
      <p:italic r:id="rId44"/>
      <p:boldItalic r:id="rId45"/>
    </p:embeddedFont>
    <p:embeddedFont>
      <p:font typeface="Nunito Light" pitchFamily="2" charset="0"/>
      <p:regular r:id="rId46"/>
      <p: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44"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D510011-4088-4A58-9ECD-9EAABD38A723}">
  <a:tblStyle styleId="{DD510011-4088-4A58-9ECD-9EAABD38A72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DA679B3-E8A9-448F-93D5-43A654B3EFE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60" autoAdjust="0"/>
    <p:restoredTop sz="47645" autoAdjust="0"/>
  </p:normalViewPr>
  <p:slideViewPr>
    <p:cSldViewPr snapToGrid="0" showGuides="1">
      <p:cViewPr>
        <p:scale>
          <a:sx n="66" d="100"/>
          <a:sy n="66" d="100"/>
        </p:scale>
        <p:origin x="1248" y="428"/>
      </p:cViewPr>
      <p:guideLst>
        <p:guide orient="horz" pos="1644"/>
        <p:guide pos="2880"/>
      </p:guideLst>
    </p:cSldViewPr>
  </p:slideViewPr>
  <p:outlineViewPr>
    <p:cViewPr>
      <p:scale>
        <a:sx n="33" d="100"/>
        <a:sy n="33" d="100"/>
      </p:scale>
      <p:origin x="0" y="-4579"/>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2b8403309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2b8403309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CE3B7815-415B-3D4C-70DF-7F19172DDA6E}"/>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DC21D26F-335B-5E42-1A4C-E381A70B74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040AAE71-54EA-053E-348C-26B20F453C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139018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FD3E8183-364E-14A7-C301-285C0B4CA3C2}"/>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B633CC06-3D2A-B5B4-7571-12231D9F75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50ADC282-9A83-0DFE-2835-C738BDAEA6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2333549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268fac0c3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55710742-30A6-8EC4-F33D-FD540061EF53}"/>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31F8440F-EDF0-7B59-F7B2-72D481CD22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CABB5B9B-D487-DBF4-9CCF-30F684416D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0952775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08C00E59-2123-C28A-AC24-9275C14A250D}"/>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FB29339D-DE3E-3B38-3B42-5E939B2B6B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AE3817BF-44A1-F671-D276-01DBFB2717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7121469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5861F2FC-AF88-6133-4912-64CC90DCA00F}"/>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0D6AF0CA-2007-28D3-FD68-9EF426104A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3B95515B-6FBE-D233-315F-E9C10B9BD2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dirty="0">
              <a:solidFill>
                <a:srgbClr val="595959"/>
              </a:solidFill>
              <a:latin typeface="Anaheim"/>
              <a:ea typeface="Anaheim"/>
              <a:cs typeface="Anaheim"/>
              <a:sym typeface="Anaheim"/>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620267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56FE4BB1-5FC0-B9C8-7270-F51712628B49}"/>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F9C086F8-40D6-6CFF-DDCC-4DBFB841BA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4A23856B-4244-7C39-8D49-54FE122F12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dirty="0">
              <a:solidFill>
                <a:srgbClr val="595959"/>
              </a:solidFill>
              <a:latin typeface="Anaheim"/>
              <a:ea typeface="Anaheim"/>
              <a:cs typeface="Anaheim"/>
              <a:sym typeface="Anaheim"/>
            </a:endParaRPr>
          </a:p>
          <a:p>
            <a:pPr marL="0" marR="0" algn="just">
              <a:lnSpc>
                <a:spcPct val="150000"/>
              </a:lnSpc>
            </a:pPr>
            <a:r>
              <a:rPr lang="en-US" sz="1800" dirty="0" err="1">
                <a:effectLst/>
                <a:latin typeface="Times New Roman" panose="02020603050405020304" pitchFamily="18" charset="0"/>
                <a:ea typeface="Times New Roman" panose="02020603050405020304" pitchFamily="18" charset="0"/>
              </a:rPr>
              <a:t>Để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triển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khai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quy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trình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này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chúng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em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sử</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dụng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phương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pháp</a:t>
            </a:r>
            <a:r>
              <a:rPr lang="en-US" sz="18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Font typeface="Symbol" panose="05050102010706020507" pitchFamily="18" charset="2"/>
              <a:buChar char=""/>
            </a:pPr>
            <a:r>
              <a:rPr lang="en-US" sz="1800" dirty="0" err="1">
                <a:effectLst/>
                <a:latin typeface="Times New Roman" panose="02020603050405020304" pitchFamily="18" charset="0"/>
                <a:ea typeface="Times New Roman" panose="02020603050405020304" pitchFamily="18" charset="0"/>
              </a:rPr>
              <a:t>Phát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hiện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đường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thẳng</a:t>
            </a:r>
            <a:endParaRPr lang="en-US" sz="18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350"/>
              <a:buFont typeface="Times New Roman" panose="02020603050405020304" pitchFamily="18" charset="0"/>
              <a:buChar char="+"/>
              <a:tabLst>
                <a:tab pos="685800" algn="l"/>
              </a:tabLst>
            </a:pPr>
            <a:r>
              <a:rPr lang="en-US" sz="1800" dirty="0" err="1">
                <a:effectLst/>
                <a:latin typeface="Times New Roman" panose="02020603050405020304" pitchFamily="18" charset="0"/>
                <a:ea typeface="Times New Roman" panose="02020603050405020304" pitchFamily="18" charset="0"/>
              </a:rPr>
              <a:t>Chuyển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ảnh</a:t>
            </a:r>
            <a:r>
              <a:rPr lang="en-US" sz="1800" dirty="0">
                <a:effectLst/>
                <a:latin typeface="Times New Roman" panose="02020603050405020304" pitchFamily="18" charset="0"/>
                <a:ea typeface="Times New Roman" panose="02020603050405020304" pitchFamily="18" charset="0"/>
              </a:rPr>
              <a:t> sang </a:t>
            </a:r>
            <a:r>
              <a:rPr lang="en-US" sz="1800" dirty="0" err="1">
                <a:effectLst/>
                <a:latin typeface="Times New Roman" panose="02020603050405020304" pitchFamily="18" charset="0"/>
                <a:ea typeface="Times New Roman" panose="02020603050405020304" pitchFamily="18" charset="0"/>
              </a:rPr>
              <a:t>xám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làm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mờ</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giảm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nhiễu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và</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phát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hiện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cạnh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bằng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thuật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toán</a:t>
            </a:r>
            <a:r>
              <a:rPr lang="en-US" sz="1800" dirty="0">
                <a:effectLst/>
                <a:latin typeface="Times New Roman" panose="02020603050405020304" pitchFamily="18" charset="0"/>
                <a:ea typeface="Times New Roman" panose="02020603050405020304" pitchFamily="18" charset="0"/>
              </a:rPr>
              <a:t> Canny.</a:t>
            </a:r>
          </a:p>
          <a:p>
            <a:pPr marL="342900" marR="0" lvl="0" indent="-342900" algn="just">
              <a:lnSpc>
                <a:spcPct val="150000"/>
              </a:lnSpc>
              <a:buSzPts val="1350"/>
              <a:buFont typeface="Times New Roman" panose="02020603050405020304" pitchFamily="18" charset="0"/>
              <a:buChar char="+"/>
              <a:tabLst>
                <a:tab pos="685800" algn="l"/>
              </a:tabLst>
            </a:pPr>
            <a:r>
              <a:rPr lang="en-US" sz="1800" dirty="0" err="1">
                <a:effectLst/>
                <a:latin typeface="Times New Roman" panose="02020603050405020304" pitchFamily="18" charset="0"/>
                <a:ea typeface="Times New Roman" panose="02020603050405020304" pitchFamily="18" charset="0"/>
              </a:rPr>
              <a:t>Sử</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dụng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phép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biến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đổi</a:t>
            </a:r>
            <a:r>
              <a:rPr lang="en-US" sz="1800" dirty="0">
                <a:effectLst/>
                <a:latin typeface="Times New Roman" panose="02020603050405020304" pitchFamily="18" charset="0"/>
                <a:ea typeface="Times New Roman" panose="02020603050405020304" pitchFamily="18" charset="0"/>
              </a:rPr>
              <a:t> Hough </a:t>
            </a:r>
            <a:r>
              <a:rPr lang="en-US" sz="1800" dirty="0" err="1">
                <a:effectLst/>
                <a:latin typeface="Times New Roman" panose="02020603050405020304" pitchFamily="18" charset="0"/>
                <a:ea typeface="Times New Roman" panose="02020603050405020304" pitchFamily="18" charset="0"/>
              </a:rPr>
              <a:t>để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định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đường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thẳng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trong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ảnh</a:t>
            </a:r>
            <a:r>
              <a:rPr lang="en-US" sz="18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Font typeface="Symbol" panose="05050102010706020507" pitchFamily="18" charset="2"/>
              <a:buChar char=""/>
            </a:pPr>
            <a:r>
              <a:rPr lang="en-US" sz="1800" dirty="0" err="1">
                <a:effectLst/>
                <a:latin typeface="Times New Roman" panose="02020603050405020304" pitchFamily="18" charset="0"/>
                <a:ea typeface="Times New Roman" panose="02020603050405020304" pitchFamily="18" charset="0"/>
              </a:rPr>
              <a:t>Phân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tích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góc</a:t>
            </a:r>
            <a:endParaRPr lang="en-US" sz="18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350"/>
              <a:buFont typeface="Times New Roman" panose="02020603050405020304" pitchFamily="18" charset="0"/>
              <a:buChar char="+"/>
              <a:tabLst>
                <a:tab pos="685800" algn="l"/>
              </a:tabLst>
            </a:pPr>
            <a:r>
              <a:rPr lang="en-US" sz="1800" dirty="0" err="1">
                <a:effectLst/>
                <a:latin typeface="Times New Roman" panose="02020603050405020304" pitchFamily="18" charset="0"/>
                <a:ea typeface="Times New Roman" panose="02020603050405020304" pitchFamily="18" charset="0"/>
              </a:rPr>
              <a:t>Tính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góc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nghiêng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của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từng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đường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thẳng</a:t>
            </a:r>
            <a:r>
              <a:rPr lang="en-US" sz="18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SzPts val="1350"/>
              <a:buFont typeface="Times New Roman" panose="02020603050405020304" pitchFamily="18" charset="0"/>
              <a:buChar char="+"/>
              <a:tabLst>
                <a:tab pos="685800" algn="l"/>
              </a:tabLst>
            </a:pPr>
            <a:r>
              <a:rPr lang="en-US" sz="1800" dirty="0" err="1">
                <a:effectLst/>
                <a:latin typeface="Times New Roman" panose="02020603050405020304" pitchFamily="18" charset="0"/>
                <a:ea typeface="Times New Roman" panose="02020603050405020304" pitchFamily="18" charset="0"/>
              </a:rPr>
              <a:t>Phân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loại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đường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thẳng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thành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ngang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gần</a:t>
            </a:r>
            <a:r>
              <a:rPr lang="en-US" sz="1800" dirty="0">
                <a:effectLst/>
                <a:latin typeface="Times New Roman" panose="02020603050405020304" pitchFamily="18" charset="0"/>
                <a:ea typeface="Times New Roman" panose="02020603050405020304" pitchFamily="18" charset="0"/>
              </a:rPr>
              <a:t> 0° </a:t>
            </a:r>
            <a:r>
              <a:rPr lang="en-US" sz="1800" dirty="0" err="1">
                <a:effectLst/>
                <a:latin typeface="Times New Roman" panose="02020603050405020304" pitchFamily="18" charset="0"/>
                <a:ea typeface="Times New Roman" panose="02020603050405020304" pitchFamily="18" charset="0"/>
              </a:rPr>
              <a:t>hoặc</a:t>
            </a:r>
            <a:r>
              <a:rPr lang="en-US" sz="1800" dirty="0">
                <a:effectLst/>
                <a:latin typeface="Times New Roman" panose="02020603050405020304" pitchFamily="18" charset="0"/>
                <a:ea typeface="Times New Roman" panose="02020603050405020304" pitchFamily="18" charset="0"/>
              </a:rPr>
              <a:t> 180°) </a:t>
            </a:r>
            <a:r>
              <a:rPr lang="en-US" sz="1800" dirty="0" err="1">
                <a:effectLst/>
                <a:latin typeface="Times New Roman" panose="02020603050405020304" pitchFamily="18" charset="0"/>
                <a:ea typeface="Times New Roman" panose="02020603050405020304" pitchFamily="18" charset="0"/>
              </a:rPr>
              <a:t>và</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dọc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gần</a:t>
            </a:r>
            <a:r>
              <a:rPr lang="en-US" sz="1800" dirty="0">
                <a:effectLst/>
                <a:latin typeface="Times New Roman" panose="02020603050405020304" pitchFamily="18" charset="0"/>
                <a:ea typeface="Times New Roman" panose="02020603050405020304" pitchFamily="18" charset="0"/>
              </a:rPr>
              <a:t> 90°).</a:t>
            </a:r>
          </a:p>
          <a:p>
            <a:pPr marL="342900" marR="0" lvl="0" indent="-342900" algn="just">
              <a:lnSpc>
                <a:spcPct val="150000"/>
              </a:lnSpc>
              <a:buFont typeface="Symbol" panose="05050102010706020507" pitchFamily="18" charset="2"/>
              <a:buChar char=""/>
            </a:pPr>
            <a:r>
              <a:rPr lang="en-US" sz="1800" dirty="0" err="1">
                <a:effectLst/>
                <a:latin typeface="Times New Roman" panose="02020603050405020304" pitchFamily="18" charset="0"/>
                <a:ea typeface="Times New Roman" panose="02020603050405020304" pitchFamily="18" charset="0"/>
              </a:rPr>
              <a:t>Tính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toán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góc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xoay</a:t>
            </a:r>
            <a:endParaRPr lang="en-US" sz="18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350"/>
              <a:buFont typeface="Times New Roman" panose="02020603050405020304" pitchFamily="18" charset="0"/>
              <a:buChar char="+"/>
              <a:tabLst>
                <a:tab pos="685800" algn="l"/>
              </a:tabLst>
            </a:pPr>
            <a:r>
              <a:rPr lang="en-US" sz="1800" dirty="0" err="1">
                <a:effectLst/>
                <a:latin typeface="Times New Roman" panose="02020603050405020304" pitchFamily="18" charset="0"/>
                <a:ea typeface="Times New Roman" panose="02020603050405020304" pitchFamily="18" charset="0"/>
              </a:rPr>
              <a:t>Tính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trung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vị</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của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góc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đường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ngang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định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góc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xoay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cần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thiết</a:t>
            </a:r>
            <a:r>
              <a:rPr lang="en-US" sz="18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SzPts val="1350"/>
              <a:buFont typeface="Times New Roman" panose="02020603050405020304" pitchFamily="18" charset="0"/>
              <a:buChar char="+"/>
              <a:tabLst>
                <a:tab pos="685800" algn="l"/>
              </a:tabLst>
            </a:pPr>
            <a:r>
              <a:rPr lang="en-US" sz="1800" dirty="0" err="1">
                <a:effectLst/>
                <a:latin typeface="Times New Roman" panose="02020603050405020304" pitchFamily="18" charset="0"/>
                <a:ea typeface="Times New Roman" panose="02020603050405020304" pitchFamily="18" charset="0"/>
              </a:rPr>
              <a:t>Giới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hạn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góc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xoay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từ</a:t>
            </a:r>
            <a:r>
              <a:rPr lang="en-US" sz="1800" dirty="0">
                <a:effectLst/>
                <a:latin typeface="Times New Roman" panose="02020603050405020304" pitchFamily="18" charset="0"/>
                <a:ea typeface="Times New Roman" panose="02020603050405020304" pitchFamily="18" charset="0"/>
              </a:rPr>
              <a:t> -15° </a:t>
            </a:r>
            <a:r>
              <a:rPr lang="en-US" sz="1800" dirty="0" err="1">
                <a:effectLst/>
                <a:latin typeface="Times New Roman" panose="02020603050405020304" pitchFamily="18" charset="0"/>
                <a:ea typeface="Times New Roman" panose="02020603050405020304" pitchFamily="18" charset="0"/>
              </a:rPr>
              <a:t>đến</a:t>
            </a:r>
            <a:r>
              <a:rPr lang="en-US" sz="1800" dirty="0">
                <a:effectLst/>
                <a:latin typeface="Times New Roman" panose="02020603050405020304" pitchFamily="18" charset="0"/>
                <a:ea typeface="Times New Roman" panose="02020603050405020304" pitchFamily="18" charset="0"/>
              </a:rPr>
              <a:t> 15° </a:t>
            </a:r>
            <a:r>
              <a:rPr lang="en-US" sz="1800" dirty="0" err="1">
                <a:effectLst/>
                <a:latin typeface="Times New Roman" panose="02020603050405020304" pitchFamily="18" charset="0"/>
                <a:ea typeface="Times New Roman" panose="02020603050405020304" pitchFamily="18" charset="0"/>
              </a:rPr>
              <a:t>để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tránh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xoay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quá</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mức</a:t>
            </a:r>
            <a:r>
              <a:rPr lang="en-US" sz="18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Font typeface="Symbol" panose="05050102010706020507" pitchFamily="18" charset="2"/>
              <a:buChar char=""/>
            </a:pPr>
            <a:r>
              <a:rPr lang="en-US" sz="1800" dirty="0" err="1">
                <a:effectLst/>
                <a:latin typeface="Times New Roman" panose="02020603050405020304" pitchFamily="18" charset="0"/>
                <a:ea typeface="Times New Roman" panose="02020603050405020304" pitchFamily="18" charset="0"/>
              </a:rPr>
              <a:t>Xoay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ảnh</a:t>
            </a:r>
            <a:endParaRPr lang="en-US" sz="18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350"/>
              <a:buFont typeface="Times New Roman" panose="02020603050405020304" pitchFamily="18" charset="0"/>
              <a:buChar char="+"/>
              <a:tabLst>
                <a:tab pos="685800" algn="l"/>
              </a:tabLst>
            </a:pPr>
            <a:r>
              <a:rPr lang="en-US" sz="1800" dirty="0" err="1">
                <a:effectLst/>
                <a:latin typeface="Times New Roman" panose="02020603050405020304" pitchFamily="18" charset="0"/>
                <a:ea typeface="Times New Roman" panose="02020603050405020304" pitchFamily="18" charset="0"/>
              </a:rPr>
              <a:t>Xoay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ảnh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dựa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trên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góc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trung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vị</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đã</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tính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bằng</a:t>
            </a:r>
            <a:r>
              <a:rPr lang="en-US" sz="1800" dirty="0">
                <a:effectLst/>
                <a:latin typeface="Times New Roman" panose="02020603050405020304" pitchFamily="18" charset="0"/>
                <a:ea typeface="Times New Roman" panose="02020603050405020304" pitchFamily="18" charset="0"/>
              </a:rPr>
              <a:t> ma </a:t>
            </a:r>
            <a:r>
              <a:rPr lang="en-US" sz="1800" dirty="0" err="1">
                <a:effectLst/>
                <a:latin typeface="Times New Roman" panose="02020603050405020304" pitchFamily="18" charset="0"/>
                <a:ea typeface="Times New Roman" panose="02020603050405020304" pitchFamily="18" charset="0"/>
              </a:rPr>
              <a:t>trận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xoay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và</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phép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biến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đổi</a:t>
            </a:r>
            <a:r>
              <a:rPr lang="en-US" sz="1800" dirty="0">
                <a:effectLst/>
                <a:latin typeface="Times New Roman" panose="02020603050405020304" pitchFamily="18" charset="0"/>
                <a:ea typeface="Times New Roman" panose="02020603050405020304" pitchFamily="18" charset="0"/>
              </a:rPr>
              <a:t> affine.</a:t>
            </a:r>
          </a:p>
          <a:p>
            <a:pPr marL="342900" marR="0" lvl="0" indent="-342900" algn="just">
              <a:lnSpc>
                <a:spcPct val="150000"/>
              </a:lnSpc>
              <a:buSzPts val="1350"/>
              <a:buFont typeface="Times New Roman" panose="02020603050405020304" pitchFamily="18" charset="0"/>
              <a:buChar char="+"/>
              <a:tabLst>
                <a:tab pos="685800" algn="l"/>
              </a:tabLst>
            </a:pPr>
            <a:r>
              <a:rPr lang="en-US" sz="18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SzPts val="1350"/>
              <a:buFont typeface="Times New Roman" panose="02020603050405020304" pitchFamily="18" charset="0"/>
              <a:buChar char="+"/>
              <a:tabLst>
                <a:tab pos="685800" algn="l"/>
              </a:tabLst>
            </a:pPr>
            <a:endParaRPr lang="en-US"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639116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D8397FE0-B711-BFF8-F849-E86AB10C569A}"/>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20799F3D-B515-6CFA-5A16-D515897A397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D66579A4-6EE1-21F3-7691-003083EEFF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marR="0" lvl="0" indent="-342900" algn="just">
              <a:lnSpc>
                <a:spcPct val="150000"/>
              </a:lnSpc>
              <a:buFont typeface="Symbol" panose="05050102010706020507" pitchFamily="18" charset="2"/>
              <a:buChar char=""/>
            </a:pPr>
            <a:r>
              <a:rPr lang="en-US" sz="1300" i="1" dirty="0" err="1">
                <a:effectLst/>
                <a:latin typeface="Times New Roman" panose="02020603050405020304" pitchFamily="18" charset="0"/>
                <a:ea typeface="Times New Roman" panose="02020603050405020304" pitchFamily="18" charset="0"/>
              </a:rPr>
              <a:t>Chuyển</a:t>
            </a:r>
            <a:r>
              <a:rPr lang="en-US" sz="1300" i="1" dirty="0">
                <a:effectLst/>
                <a:latin typeface="Times New Roman" panose="02020603050405020304" pitchFamily="18" charset="0"/>
                <a:ea typeface="Times New Roman" panose="02020603050405020304" pitchFamily="18" charset="0"/>
              </a:rPr>
              <a:t> </a:t>
            </a:r>
            <a:r>
              <a:rPr lang="en-US" sz="1300" i="1" dirty="0" err="1">
                <a:effectLst/>
                <a:latin typeface="Times New Roman" panose="02020603050405020304" pitchFamily="18" charset="0"/>
                <a:ea typeface="Times New Roman" panose="02020603050405020304" pitchFamily="18" charset="0"/>
              </a:rPr>
              <a:t>đổi</a:t>
            </a:r>
            <a:r>
              <a:rPr lang="en-US" sz="1300" i="1" dirty="0">
                <a:effectLst/>
                <a:latin typeface="Times New Roman" panose="02020603050405020304" pitchFamily="18" charset="0"/>
                <a:ea typeface="Times New Roman" panose="02020603050405020304" pitchFamily="18" charset="0"/>
              </a:rPr>
              <a:t> </a:t>
            </a:r>
            <a:r>
              <a:rPr lang="en-US" sz="1300" i="1" dirty="0" err="1">
                <a:effectLst/>
                <a:latin typeface="Times New Roman" panose="02020603050405020304" pitchFamily="18" charset="0"/>
                <a:ea typeface="Times New Roman" panose="02020603050405020304" pitchFamily="18" charset="0"/>
              </a:rPr>
              <a:t>kích</a:t>
            </a:r>
            <a:r>
              <a:rPr lang="en-US" sz="1300" i="1" dirty="0">
                <a:effectLst/>
                <a:latin typeface="Times New Roman" panose="02020603050405020304" pitchFamily="18" charset="0"/>
                <a:ea typeface="Times New Roman" panose="02020603050405020304" pitchFamily="18" charset="0"/>
              </a:rPr>
              <a:t> </a:t>
            </a:r>
            <a:r>
              <a:rPr lang="en-US" sz="1300" i="1" dirty="0" err="1">
                <a:effectLst/>
                <a:latin typeface="Times New Roman" panose="02020603050405020304" pitchFamily="18" charset="0"/>
                <a:ea typeface="Times New Roman" panose="02020603050405020304" pitchFamily="18" charset="0"/>
              </a:rPr>
              <a:t>thước</a:t>
            </a:r>
            <a:r>
              <a:rPr lang="en-US" sz="1300" i="1" dirty="0">
                <a:effectLst/>
                <a:latin typeface="Times New Roman" panose="02020603050405020304" pitchFamily="18" charset="0"/>
                <a:ea typeface="Times New Roman" panose="02020603050405020304" pitchFamily="18" charset="0"/>
              </a:rPr>
              <a:t> </a:t>
            </a:r>
            <a:r>
              <a:rPr lang="en-US" sz="1300" i="1" dirty="0" err="1">
                <a:effectLst/>
                <a:latin typeface="Times New Roman" panose="02020603050405020304" pitchFamily="18" charset="0"/>
                <a:ea typeface="Times New Roman" panose="02020603050405020304" pitchFamily="18" charset="0"/>
              </a:rPr>
              <a:t>ảnh</a:t>
            </a:r>
            <a:endParaRPr lang="en-US" sz="13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000"/>
              <a:buFont typeface="Symbol" panose="05050102010706020507" pitchFamily="18" charset="2"/>
              <a:buChar char=""/>
              <a:tabLst>
                <a:tab pos="914400" algn="l"/>
              </a:tabLst>
            </a:pPr>
            <a:r>
              <a:rPr lang="en-US" sz="1300" dirty="0" err="1">
                <a:effectLst/>
                <a:latin typeface="Times New Roman" panose="02020603050405020304" pitchFamily="18" charset="0"/>
                <a:ea typeface="Times New Roman" panose="02020603050405020304" pitchFamily="18" charset="0"/>
              </a:rPr>
              <a:t>Mục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đích</a:t>
            </a:r>
            <a:r>
              <a:rPr lang="en-US" sz="1300" dirty="0">
                <a:effectLst/>
                <a:latin typeface="Times New Roman" panose="02020603050405020304" pitchFamily="18" charset="0"/>
                <a:ea typeface="Times New Roman" panose="02020603050405020304" pitchFamily="18" charset="0"/>
              </a:rPr>
              <a:t> </a:t>
            </a:r>
          </a:p>
          <a:p>
            <a:pPr marL="342900" marR="0" lvl="0" indent="-342900" algn="just">
              <a:lnSpc>
                <a:spcPct val="150000"/>
              </a:lnSpc>
              <a:buSzPts val="1350"/>
              <a:buFont typeface="Times New Roman" panose="02020603050405020304" pitchFamily="18" charset="0"/>
              <a:buChar char="+"/>
              <a:tabLst>
                <a:tab pos="1143000" algn="l"/>
              </a:tabLst>
            </a:pP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xe</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kích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thước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tỷ</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lệ</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khác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nhau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khi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từ</a:t>
            </a:r>
            <a:r>
              <a:rPr lang="en-US" sz="1300" dirty="0">
                <a:effectLst/>
                <a:latin typeface="Times New Roman" panose="02020603050405020304" pitchFamily="18" charset="0"/>
                <a:ea typeface="Times New Roman" panose="02020603050405020304" pitchFamily="18" charset="0"/>
              </a:rPr>
              <a:t> camera </a:t>
            </a:r>
            <a:r>
              <a:rPr lang="en-US" sz="1300" dirty="0" err="1">
                <a:effectLst/>
                <a:latin typeface="Times New Roman" panose="02020603050405020304" pitchFamily="18" charset="0"/>
                <a:ea typeface="Times New Roman" panose="02020603050405020304" pitchFamily="18" charset="0"/>
              </a:rPr>
              <a:t>hoặc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nguồn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khác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nhau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đảm</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bảo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YOLO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nhận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chính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ảnh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một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hiệu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quả</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cần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phải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chuẩn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hóa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kích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thước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ảnh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đầu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vào</a:t>
            </a:r>
            <a:r>
              <a:rPr lang="en-US" sz="13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SzPts val="1000"/>
              <a:buFont typeface="Symbol" panose="05050102010706020507" pitchFamily="18" charset="2"/>
              <a:buChar char=""/>
              <a:tabLst>
                <a:tab pos="914400" algn="l"/>
              </a:tabLst>
            </a:pPr>
            <a:r>
              <a:rPr lang="en-US" sz="1300" dirty="0" err="1">
                <a:effectLst/>
                <a:latin typeface="Times New Roman" panose="02020603050405020304" pitchFamily="18" charset="0"/>
                <a:ea typeface="Times New Roman" panose="02020603050405020304" pitchFamily="18" charset="0"/>
              </a:rPr>
              <a:t>Cách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thực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hiện</a:t>
            </a:r>
            <a:endParaRPr lang="en-US" sz="1300" dirty="0">
              <a:effectLst/>
              <a:latin typeface="Times New Roman" panose="02020603050405020304" pitchFamily="18" charset="0"/>
              <a:ea typeface="Times New Roman" panose="02020603050405020304" pitchFamily="18" charset="0"/>
            </a:endParaRPr>
          </a:p>
          <a:p>
            <a:pPr marL="742950" marR="0" lvl="1" indent="-285750" algn="just">
              <a:lnSpc>
                <a:spcPct val="150000"/>
              </a:lnSpc>
              <a:buSzPts val="1350"/>
              <a:buFont typeface="Times New Roman" panose="02020603050405020304" pitchFamily="18" charset="0"/>
              <a:buChar char="+"/>
            </a:pPr>
            <a:r>
              <a:rPr lang="en-US" sz="1300" dirty="0" err="1">
                <a:effectLst/>
                <a:latin typeface="Times New Roman" panose="02020603050405020304" pitchFamily="18" charset="0"/>
                <a:ea typeface="Times New Roman" panose="02020603050405020304" pitchFamily="18" charset="0"/>
              </a:rPr>
              <a:t>Đầu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tiên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ảnh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b="1" dirty="0">
                <a:effectLst/>
                <a:latin typeface="Times New Roman" panose="02020603050405020304" pitchFamily="18" charset="0"/>
                <a:ea typeface="Times New Roman" panose="02020603050405020304" pitchFamily="18" charset="0"/>
              </a:rPr>
              <a:t>resize</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thay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đổi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kích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thước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về</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kích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thước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định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là</a:t>
            </a:r>
            <a:r>
              <a:rPr lang="en-US" sz="1300" dirty="0">
                <a:effectLst/>
                <a:latin typeface="Times New Roman" panose="02020603050405020304" pitchFamily="18" charset="0"/>
                <a:ea typeface="Times New Roman" panose="02020603050405020304" pitchFamily="18" charset="0"/>
              </a:rPr>
              <a:t> 640x640 pixel. </a:t>
            </a:r>
            <a:r>
              <a:rPr lang="en-US" sz="1300" dirty="0" err="1">
                <a:effectLst/>
                <a:latin typeface="Times New Roman" panose="02020603050405020304" pitchFamily="18" charset="0"/>
                <a:ea typeface="Times New Roman" panose="02020603050405020304" pitchFamily="18" charset="0"/>
              </a:rPr>
              <a:t>Đây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kích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thước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chuẩn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mà</a:t>
            </a:r>
            <a:r>
              <a:rPr lang="en-US" sz="1300" dirty="0">
                <a:effectLst/>
                <a:latin typeface="Times New Roman" panose="02020603050405020304" pitchFamily="18" charset="0"/>
                <a:ea typeface="Times New Roman" panose="02020603050405020304" pitchFamily="18" charset="0"/>
              </a:rPr>
              <a:t> YOLO </a:t>
            </a:r>
            <a:r>
              <a:rPr lang="en-US" sz="1300" dirty="0" err="1">
                <a:effectLst/>
                <a:latin typeface="Times New Roman" panose="02020603050405020304" pitchFamily="18" charset="0"/>
                <a:ea typeface="Times New Roman" panose="02020603050405020304" pitchFamily="18" charset="0"/>
              </a:rPr>
              <a:t>thường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dụng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trong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quá</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huấn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luyện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đoán</a:t>
            </a:r>
            <a:r>
              <a:rPr lang="en-US" sz="1300" dirty="0">
                <a:effectLst/>
                <a:latin typeface="Times New Roman" panose="02020603050405020304" pitchFamily="18" charset="0"/>
                <a:ea typeface="Times New Roman" panose="02020603050405020304" pitchFamily="18" charset="0"/>
              </a:rPr>
              <a:t>.</a:t>
            </a:r>
          </a:p>
          <a:p>
            <a:pPr marL="742950" marR="0" lvl="1" indent="-285750" algn="just">
              <a:lnSpc>
                <a:spcPct val="150000"/>
              </a:lnSpc>
              <a:buSzPts val="1350"/>
              <a:buFont typeface="Times New Roman" panose="02020603050405020304" pitchFamily="18" charset="0"/>
              <a:buChar char="+"/>
            </a:pPr>
            <a:r>
              <a:rPr lang="en-US" sz="1300" dirty="0" err="1">
                <a:effectLst/>
                <a:latin typeface="Times New Roman" panose="02020603050405020304" pitchFamily="18" charset="0"/>
                <a:ea typeface="Times New Roman" panose="02020603050405020304" pitchFamily="18" charset="0"/>
              </a:rPr>
              <a:t>Việc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thay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đổi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kích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thước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ảnh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giúp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giảm</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tải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tăng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tốc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độ</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Đồng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thời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việc</a:t>
            </a:r>
            <a:r>
              <a:rPr lang="en-US" sz="1300" dirty="0">
                <a:effectLst/>
                <a:latin typeface="Times New Roman" panose="02020603050405020304" pitchFamily="18" charset="0"/>
                <a:ea typeface="Times New Roman" panose="02020603050405020304" pitchFamily="18" charset="0"/>
              </a:rPr>
              <a:t> resize </a:t>
            </a:r>
            <a:r>
              <a:rPr lang="en-US" sz="1300" dirty="0" err="1">
                <a:effectLst/>
                <a:latin typeface="Times New Roman" panose="02020603050405020304" pitchFamily="18" charset="0"/>
                <a:ea typeface="Times New Roman" panose="02020603050405020304" pitchFamily="18" charset="0"/>
              </a:rPr>
              <a:t>giúp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ảnh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cùng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tỷ</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lệ</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phép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học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nhận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dễ</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dàng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hơn</a:t>
            </a:r>
            <a:r>
              <a:rPr lang="en-US" sz="1300" dirty="0">
                <a:effectLst/>
                <a:latin typeface="Times New Roman" panose="02020603050405020304" pitchFamily="18" charset="0"/>
                <a:ea typeface="Times New Roman" panose="02020603050405020304" pitchFamily="18" charset="0"/>
              </a:rPr>
              <a:t>.</a:t>
            </a:r>
          </a:p>
          <a:p>
            <a:pPr marL="1143000" marR="0" lvl="2" indent="-228600" algn="l">
              <a:lnSpc>
                <a:spcPct val="150000"/>
              </a:lnSpc>
              <a:buFont typeface="Wingdings" panose="05000000000000000000" pitchFamily="2" charset="2"/>
              <a:buChar char=""/>
            </a:pPr>
            <a:r>
              <a:rPr lang="en-US" sz="1300" dirty="0" err="1">
                <a:solidFill>
                  <a:srgbClr val="000000"/>
                </a:solidFill>
                <a:effectLst/>
                <a:latin typeface="Times New Roman" panose="02020603050405020304" pitchFamily="18" charset="0"/>
                <a:ea typeface="Times New Roman" panose="02020603050405020304" pitchFamily="18" charset="0"/>
              </a:rPr>
              <a:t>plate_img_resized</a:t>
            </a:r>
            <a:r>
              <a:rPr lang="en-US" sz="1300" dirty="0">
                <a:solidFill>
                  <a:srgbClr val="000000"/>
                </a:solidFill>
                <a:effectLst/>
                <a:latin typeface="Times New Roman" panose="02020603050405020304" pitchFamily="18" charset="0"/>
                <a:ea typeface="Times New Roman" panose="02020603050405020304" pitchFamily="18" charset="0"/>
              </a:rPr>
              <a:t> = cv2.resize(</a:t>
            </a:r>
            <a:r>
              <a:rPr lang="en-US" sz="1300" dirty="0" err="1">
                <a:solidFill>
                  <a:srgbClr val="000000"/>
                </a:solidFill>
                <a:effectLst/>
                <a:latin typeface="Times New Roman" panose="02020603050405020304" pitchFamily="18" charset="0"/>
                <a:ea typeface="Times New Roman" panose="02020603050405020304" pitchFamily="18" charset="0"/>
              </a:rPr>
              <a:t>plate_img</a:t>
            </a:r>
            <a:r>
              <a:rPr lang="en-US" sz="1300" dirty="0">
                <a:solidFill>
                  <a:srgbClr val="000000"/>
                </a:solidFill>
                <a:effectLst/>
                <a:latin typeface="Times New Roman" panose="02020603050405020304" pitchFamily="18" charset="0"/>
                <a:ea typeface="Times New Roman" panose="02020603050405020304" pitchFamily="18" charset="0"/>
              </a:rPr>
              <a:t>, (640, 640), interpolation=cv2.INTER_AREA)</a:t>
            </a:r>
            <a:endParaRPr lang="en-US" sz="13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000"/>
              <a:buFont typeface="Symbol" panose="05050102010706020507" pitchFamily="18" charset="2"/>
              <a:buChar char=""/>
              <a:tabLst>
                <a:tab pos="914400" algn="l"/>
              </a:tabLst>
            </a:pPr>
            <a:r>
              <a:rPr lang="en-US" sz="1300" dirty="0">
                <a:effectLst/>
                <a:latin typeface="Times New Roman" panose="02020603050405020304" pitchFamily="18" charset="0"/>
                <a:ea typeface="Times New Roman" panose="02020603050405020304" pitchFamily="18" charset="0"/>
              </a:rPr>
              <a:t>Lý do </a:t>
            </a:r>
            <a:r>
              <a:rPr lang="en-US" sz="1300" dirty="0" err="1">
                <a:effectLst/>
                <a:latin typeface="Times New Roman" panose="02020603050405020304" pitchFamily="18" charset="0"/>
                <a:ea typeface="Times New Roman" panose="02020603050405020304" pitchFamily="18" charset="0"/>
              </a:rPr>
              <a:t>chọn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kích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thước</a:t>
            </a:r>
            <a:r>
              <a:rPr lang="en-US" sz="1300" dirty="0">
                <a:effectLst/>
                <a:latin typeface="Times New Roman" panose="02020603050405020304" pitchFamily="18" charset="0"/>
                <a:ea typeface="Times New Roman" panose="02020603050405020304" pitchFamily="18" charset="0"/>
              </a:rPr>
              <a:t> 640x640</a:t>
            </a:r>
          </a:p>
          <a:p>
            <a:pPr marL="342900" marR="0" lvl="0" indent="-342900" algn="just">
              <a:lnSpc>
                <a:spcPct val="150000"/>
              </a:lnSpc>
              <a:buSzPts val="1350"/>
              <a:buFont typeface="Times New Roman" panose="02020603050405020304" pitchFamily="18" charset="0"/>
              <a:buChar char="+"/>
              <a:tabLst>
                <a:tab pos="1143000" algn="l"/>
              </a:tabLst>
            </a:pPr>
            <a:r>
              <a:rPr lang="en-US" sz="1300" dirty="0" err="1">
                <a:effectLst/>
                <a:latin typeface="Times New Roman" panose="02020603050405020304" pitchFamily="18" charset="0"/>
                <a:ea typeface="Times New Roman" panose="02020603050405020304" pitchFamily="18" charset="0"/>
              </a:rPr>
              <a:t>Kích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thước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này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đã</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tối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ưu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nhiều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ứng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dụng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nhận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đối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tượng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với</a:t>
            </a:r>
            <a:r>
              <a:rPr lang="en-US" sz="1300" dirty="0">
                <a:effectLst/>
                <a:latin typeface="Times New Roman" panose="02020603050405020304" pitchFamily="18" charset="0"/>
                <a:ea typeface="Times New Roman" panose="02020603050405020304" pitchFamily="18" charset="0"/>
              </a:rPr>
              <a:t> YOLO. </a:t>
            </a:r>
            <a:r>
              <a:rPr lang="en-US" sz="1300" dirty="0" err="1">
                <a:effectLst/>
                <a:latin typeface="Times New Roman" panose="02020603050405020304" pitchFamily="18" charset="0"/>
                <a:ea typeface="Times New Roman" panose="02020603050405020304" pitchFamily="18" charset="0"/>
              </a:rPr>
              <a:t>Tuy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nhiên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kích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thước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này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thay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đổi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tùy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thuộc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yêu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cầu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cụ</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của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hệ</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thống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huấn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luyện</a:t>
            </a:r>
            <a:r>
              <a:rPr lang="en-US" sz="13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Font typeface="Symbol" panose="05050102010706020507" pitchFamily="18" charset="2"/>
              <a:buChar char=""/>
            </a:pPr>
            <a:r>
              <a:rPr lang="en-US" sz="1300" i="1" dirty="0" err="1">
                <a:effectLst/>
                <a:latin typeface="Times New Roman" panose="02020603050405020304" pitchFamily="18" charset="0"/>
                <a:ea typeface="Times New Roman" panose="02020603050405020304" pitchFamily="18" charset="0"/>
              </a:rPr>
              <a:t>Tải</a:t>
            </a:r>
            <a:r>
              <a:rPr lang="en-US" sz="1300" i="1" dirty="0">
                <a:effectLst/>
                <a:latin typeface="Times New Roman" panose="02020603050405020304" pitchFamily="18" charset="0"/>
                <a:ea typeface="Times New Roman" panose="02020603050405020304" pitchFamily="18" charset="0"/>
              </a:rPr>
              <a:t> </a:t>
            </a:r>
            <a:r>
              <a:rPr lang="en-US" sz="1300" i="1" dirty="0" err="1">
                <a:effectLst/>
                <a:latin typeface="Times New Roman" panose="02020603050405020304" pitchFamily="18" charset="0"/>
                <a:ea typeface="Times New Roman" panose="02020603050405020304" pitchFamily="18" charset="0"/>
              </a:rPr>
              <a:t>mô</a:t>
            </a:r>
            <a:r>
              <a:rPr lang="en-US" sz="1300" i="1" dirty="0">
                <a:effectLst/>
                <a:latin typeface="Times New Roman" panose="02020603050405020304" pitchFamily="18" charset="0"/>
                <a:ea typeface="Times New Roman" panose="02020603050405020304" pitchFamily="18" charset="0"/>
              </a:rPr>
              <a:t> </a:t>
            </a:r>
            <a:r>
              <a:rPr lang="en-US" sz="1300" i="1" dirty="0" err="1">
                <a:effectLst/>
                <a:latin typeface="Times New Roman" panose="02020603050405020304" pitchFamily="18" charset="0"/>
                <a:ea typeface="Times New Roman" panose="02020603050405020304" pitchFamily="18" charset="0"/>
              </a:rPr>
              <a:t>hình</a:t>
            </a:r>
            <a:r>
              <a:rPr lang="en-US" sz="1300" i="1" dirty="0">
                <a:effectLst/>
                <a:latin typeface="Times New Roman" panose="02020603050405020304" pitchFamily="18" charset="0"/>
                <a:ea typeface="Times New Roman" panose="02020603050405020304" pitchFamily="18" charset="0"/>
              </a:rPr>
              <a:t> YOLO</a:t>
            </a:r>
            <a:endParaRPr lang="en-US" sz="13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000"/>
              <a:buFont typeface="Symbol" panose="05050102010706020507" pitchFamily="18" charset="2"/>
              <a:buChar char=""/>
              <a:tabLst>
                <a:tab pos="914400" algn="l"/>
              </a:tabLst>
            </a:pPr>
            <a:r>
              <a:rPr lang="en-US" sz="1300" dirty="0" err="1">
                <a:effectLst/>
                <a:latin typeface="Times New Roman" panose="02020603050405020304" pitchFamily="18" charset="0"/>
                <a:ea typeface="Times New Roman" panose="02020603050405020304" pitchFamily="18" charset="0"/>
              </a:rPr>
              <a:t>Mục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đích</a:t>
            </a:r>
            <a:r>
              <a:rPr lang="en-US" sz="1300" dirty="0">
                <a:effectLst/>
                <a:latin typeface="Times New Roman" panose="02020603050405020304" pitchFamily="18" charset="0"/>
                <a:ea typeface="Times New Roman" panose="02020603050405020304" pitchFamily="18" charset="0"/>
              </a:rPr>
              <a:t> </a:t>
            </a:r>
          </a:p>
          <a:p>
            <a:pPr marL="342900" marR="0" lvl="0" indent="-342900" algn="just">
              <a:lnSpc>
                <a:spcPct val="150000"/>
              </a:lnSpc>
              <a:buSzPts val="1350"/>
              <a:buFont typeface="Times New Roman" panose="02020603050405020304" pitchFamily="18" charset="0"/>
              <a:buChar char="+"/>
              <a:tabLst>
                <a:tab pos="1143000" algn="l"/>
              </a:tabLst>
            </a:pPr>
            <a:r>
              <a:rPr lang="en-US" sz="1300" dirty="0">
                <a:effectLst/>
                <a:latin typeface="Times New Roman" panose="02020603050405020304" pitchFamily="18" charset="0"/>
                <a:ea typeface="Times New Roman" panose="02020603050405020304" pitchFamily="18" charset="0"/>
              </a:rPr>
              <a:t>YOLO </a:t>
            </a:r>
            <a:r>
              <a:rPr lang="en-US" sz="1300" dirty="0" err="1">
                <a:effectLst/>
                <a:latin typeface="Times New Roman" panose="02020603050405020304" pitchFamily="18" charset="0"/>
                <a:ea typeface="Times New Roman" panose="02020603050405020304" pitchFamily="18" charset="0"/>
              </a:rPr>
              <a:t>là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một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nhận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đối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tượng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nổi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tiếng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với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khả</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năng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phát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nhiều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đối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tượng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trong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ảnh</a:t>
            </a:r>
            <a:r>
              <a:rPr lang="en-US" sz="1300" dirty="0">
                <a:effectLst/>
                <a:latin typeface="Times New Roman" panose="02020603050405020304" pitchFamily="18" charset="0"/>
                <a:ea typeface="Times New Roman" panose="02020603050405020304" pitchFamily="18" charset="0"/>
              </a:rPr>
              <a:t>, bao </a:t>
            </a:r>
            <a:r>
              <a:rPr lang="en-US" sz="1300" dirty="0" err="1">
                <a:effectLst/>
                <a:latin typeface="Times New Roman" panose="02020603050405020304" pitchFamily="18" charset="0"/>
                <a:ea typeface="Times New Roman" panose="02020603050405020304" pitchFamily="18" charset="0"/>
              </a:rPr>
              <a:t>gồm</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xe</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dụng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YOLO </a:t>
            </a:r>
            <a:r>
              <a:rPr lang="en-US" sz="1300" dirty="0" err="1">
                <a:effectLst/>
                <a:latin typeface="Times New Roman" panose="02020603050405020304" pitchFamily="18" charset="0"/>
                <a:ea typeface="Times New Roman" panose="02020603050405020304" pitchFamily="18" charset="0"/>
              </a:rPr>
              <a:t>cho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việc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nhận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ta </a:t>
            </a:r>
            <a:r>
              <a:rPr lang="en-US" sz="1300" dirty="0" err="1">
                <a:effectLst/>
                <a:latin typeface="Times New Roman" panose="02020603050405020304" pitchFamily="18" charset="0"/>
                <a:ea typeface="Times New Roman" panose="02020603050405020304" pitchFamily="18" charset="0"/>
              </a:rPr>
              <a:t>cần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tải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đã</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huấn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luyện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sẵn</a:t>
            </a:r>
            <a:r>
              <a:rPr lang="en-US" sz="13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SzPts val="1000"/>
              <a:buFont typeface="Symbol" panose="05050102010706020507" pitchFamily="18" charset="2"/>
              <a:buChar char=""/>
              <a:tabLst>
                <a:tab pos="914400" algn="l"/>
              </a:tabLst>
            </a:pPr>
            <a:r>
              <a:rPr lang="en-US" sz="1300" dirty="0" err="1">
                <a:effectLst/>
                <a:latin typeface="Times New Roman" panose="02020603050405020304" pitchFamily="18" charset="0"/>
                <a:ea typeface="Times New Roman" panose="02020603050405020304" pitchFamily="18" charset="0"/>
              </a:rPr>
              <a:t>Cách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thực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hiện</a:t>
            </a:r>
            <a:endParaRPr lang="en-US" sz="13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350"/>
              <a:buFont typeface="Times New Roman" panose="02020603050405020304" pitchFamily="18" charset="0"/>
              <a:buChar char="+"/>
              <a:tabLst>
                <a:tab pos="1143000" algn="l"/>
              </a:tabLst>
            </a:pP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YOLO </a:t>
            </a:r>
            <a:r>
              <a:rPr lang="en-US" sz="1300" dirty="0" err="1">
                <a:effectLst/>
                <a:latin typeface="Times New Roman" panose="02020603050405020304" pitchFamily="18" charset="0"/>
                <a:ea typeface="Times New Roman" panose="02020603050405020304" pitchFamily="18" charset="0"/>
              </a:rPr>
              <a:t>sử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dụng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trong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phần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này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đã</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huấn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luyện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nhận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xe</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đã</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lưu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trữ</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trong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một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tệp</a:t>
            </a:r>
            <a:r>
              <a:rPr lang="en-US" sz="1300" dirty="0">
                <a:effectLst/>
                <a:latin typeface="Times New Roman" panose="02020603050405020304" pitchFamily="18" charset="0"/>
                <a:ea typeface="Times New Roman" panose="02020603050405020304" pitchFamily="18" charset="0"/>
              </a:rPr>
              <a:t> .pt, </a:t>
            </a:r>
            <a:r>
              <a:rPr lang="en-US" sz="1300" dirty="0" err="1">
                <a:effectLst/>
                <a:latin typeface="Times New Roman" panose="02020603050405020304" pitchFamily="18" charset="0"/>
                <a:ea typeface="Times New Roman" panose="02020603050405020304" pitchFamily="18" charset="0"/>
              </a:rPr>
              <a:t>với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đường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dẫn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chỉ</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định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bởi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biến</a:t>
            </a:r>
            <a:r>
              <a:rPr lang="en-US" sz="1300" dirty="0">
                <a:effectLst/>
                <a:latin typeface="Times New Roman" panose="02020603050405020304" pitchFamily="18" charset="0"/>
                <a:ea typeface="Times New Roman" panose="02020603050405020304" pitchFamily="18" charset="0"/>
              </a:rPr>
              <a:t> CHAR_MODEL_PATH.</a:t>
            </a:r>
          </a:p>
          <a:p>
            <a:pPr marL="342900" marR="0" lvl="0" indent="-342900" algn="just">
              <a:lnSpc>
                <a:spcPct val="150000"/>
              </a:lnSpc>
              <a:buSzPts val="1350"/>
              <a:buFont typeface="Times New Roman" panose="02020603050405020304" pitchFamily="18" charset="0"/>
              <a:buChar char="+"/>
              <a:tabLst>
                <a:tab pos="1143000" algn="l"/>
              </a:tabLst>
            </a:pP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này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tải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bằng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thư</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viện</a:t>
            </a:r>
            <a:r>
              <a:rPr lang="en-US" sz="1300" dirty="0">
                <a:effectLst/>
                <a:latin typeface="Times New Roman" panose="02020603050405020304" pitchFamily="18" charset="0"/>
                <a:ea typeface="Times New Roman" panose="02020603050405020304" pitchFamily="18" charset="0"/>
              </a:rPr>
              <a:t> </a:t>
            </a:r>
            <a:r>
              <a:rPr lang="en-US" sz="1300" u="sng" dirty="0" err="1">
                <a:effectLst/>
                <a:latin typeface="Times New Roman" panose="02020603050405020304" pitchFamily="18" charset="0"/>
                <a:ea typeface="Times New Roman" panose="02020603050405020304" pitchFamily="18" charset="0"/>
              </a:rPr>
              <a:t>ultralytics</a:t>
            </a:r>
            <a:r>
              <a:rPr lang="en-US" sz="1300" u="sng" dirty="0">
                <a:effectLst/>
                <a:latin typeface="Times New Roman" panose="02020603050405020304" pitchFamily="18" charset="0"/>
                <a:ea typeface="Times New Roman" panose="02020603050405020304" pitchFamily="18" charset="0"/>
              </a:rPr>
              <a:t> YOLO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một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thư</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dễ</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dàng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khai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dụng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YOLO </a:t>
            </a:r>
            <a:r>
              <a:rPr lang="en-US" sz="1300" dirty="0" err="1">
                <a:effectLst/>
                <a:latin typeface="Times New Roman" panose="02020603050405020304" pitchFamily="18" charset="0"/>
                <a:ea typeface="Times New Roman" panose="02020603050405020304" pitchFamily="18" charset="0"/>
              </a:rPr>
              <a:t>với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giao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diện</a:t>
            </a:r>
            <a:r>
              <a:rPr lang="en-US" sz="1300" dirty="0">
                <a:effectLst/>
                <a:latin typeface="Times New Roman" panose="02020603050405020304" pitchFamily="18" charset="0"/>
                <a:ea typeface="Times New Roman" panose="02020603050405020304" pitchFamily="18" charset="0"/>
              </a:rPr>
              <a:t> Python.</a:t>
            </a:r>
          </a:p>
          <a:p>
            <a:r>
              <a:rPr lang="en-US" sz="1300" dirty="0" err="1">
                <a:effectLst/>
                <a:latin typeface="Times New Roman" panose="02020603050405020304" pitchFamily="18" charset="0"/>
                <a:ea typeface="Times New Roman" panose="02020603050405020304" pitchFamily="18" charset="0"/>
              </a:rPr>
              <a:t>Việc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tải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giúp</a:t>
            </a:r>
            <a:r>
              <a:rPr lang="en-US" sz="1300" dirty="0">
                <a:effectLst/>
                <a:latin typeface="Times New Roman" panose="02020603050405020304" pitchFamily="18" charset="0"/>
                <a:ea typeface="Times New Roman" panose="02020603050405020304" pitchFamily="18" charset="0"/>
              </a:rPr>
              <a:t> YOLO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khả</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năng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nhận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định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vị</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của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kết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quả</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về</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độ</a:t>
            </a:r>
            <a:r>
              <a:rPr lang="en-US" sz="1300" dirty="0">
                <a:effectLst/>
                <a:latin typeface="Times New Roman" panose="02020603050405020304" pitchFamily="18" charset="0"/>
                <a:ea typeface="Times New Roman" panose="02020603050405020304" pitchFamily="18" charset="0"/>
              </a:rPr>
              <a:t> tin </a:t>
            </a:r>
            <a:r>
              <a:rPr lang="en-US" sz="1300" dirty="0" err="1">
                <a:effectLst/>
                <a:latin typeface="Times New Roman" panose="02020603050405020304" pitchFamily="18" charset="0"/>
                <a:ea typeface="Times New Roman" panose="02020603050405020304" pitchFamily="18" charset="0"/>
              </a:rPr>
              <a:t>cậy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của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đoán</a:t>
            </a:r>
            <a:endParaRPr sz="1200" i="1" dirty="0">
              <a:solidFill>
                <a:srgbClr val="595959"/>
              </a:solidFill>
              <a:latin typeface="Anaheim"/>
              <a:ea typeface="Anaheim"/>
              <a:cs typeface="Anaheim"/>
              <a:sym typeface="Anaheim"/>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9583867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675186B1-1BBB-E76B-AADA-76327F4DAE6D}"/>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75F4DF41-BE0F-3601-1639-721CA9D03B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20B505DF-FBD3-5457-AA77-BC23A4296E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marR="0" lvl="0" indent="-342900" algn="just">
              <a:lnSpc>
                <a:spcPct val="150000"/>
              </a:lnSpc>
              <a:buFont typeface="Symbol" panose="05050102010706020507" pitchFamily="18" charset="2"/>
              <a:buChar char=""/>
            </a:pPr>
            <a:r>
              <a:rPr lang="en-US" sz="1300" b="1" i="1" dirty="0" err="1">
                <a:effectLst/>
                <a:latin typeface="Times New Roman" panose="02020603050405020304" pitchFamily="18" charset="0"/>
                <a:ea typeface="Times New Roman" panose="02020603050405020304" pitchFamily="18" charset="0"/>
              </a:rPr>
              <a:t>Dự</a:t>
            </a:r>
            <a:r>
              <a:rPr lang="en-US" sz="1300" b="1" i="1" dirty="0">
                <a:effectLst/>
                <a:latin typeface="Times New Roman" panose="02020603050405020304" pitchFamily="18" charset="0"/>
                <a:ea typeface="Times New Roman" panose="02020603050405020304" pitchFamily="18" charset="0"/>
              </a:rPr>
              <a:t> </a:t>
            </a:r>
            <a:r>
              <a:rPr lang="en-US" sz="1300" b="1" i="1" dirty="0" err="1">
                <a:effectLst/>
                <a:latin typeface="Times New Roman" panose="02020603050405020304" pitchFamily="18" charset="0"/>
                <a:ea typeface="Times New Roman" panose="02020603050405020304" pitchFamily="18" charset="0"/>
              </a:rPr>
              <a:t>đoán</a:t>
            </a:r>
            <a:r>
              <a:rPr lang="en-US" sz="1300" b="1" i="1" dirty="0">
                <a:effectLst/>
                <a:latin typeface="Times New Roman" panose="02020603050405020304" pitchFamily="18" charset="0"/>
                <a:ea typeface="Times New Roman" panose="02020603050405020304" pitchFamily="18" charset="0"/>
              </a:rPr>
              <a:t> </a:t>
            </a:r>
            <a:r>
              <a:rPr lang="en-US" sz="1300" b="1" i="1" dirty="0" err="1">
                <a:effectLst/>
                <a:latin typeface="Times New Roman" panose="02020603050405020304" pitchFamily="18" charset="0"/>
                <a:ea typeface="Times New Roman" panose="02020603050405020304" pitchFamily="18" charset="0"/>
              </a:rPr>
              <a:t>ký</a:t>
            </a:r>
            <a:r>
              <a:rPr lang="en-US" sz="1300" b="1" i="1" dirty="0">
                <a:effectLst/>
                <a:latin typeface="Times New Roman" panose="02020603050405020304" pitchFamily="18" charset="0"/>
                <a:ea typeface="Times New Roman" panose="02020603050405020304" pitchFamily="18" charset="0"/>
              </a:rPr>
              <a:t> </a:t>
            </a:r>
            <a:r>
              <a:rPr lang="en-US" sz="1300" b="1" i="1" dirty="0" err="1">
                <a:effectLst/>
                <a:latin typeface="Times New Roman" panose="02020603050405020304" pitchFamily="18" charset="0"/>
                <a:ea typeface="Times New Roman" panose="02020603050405020304" pitchFamily="18" charset="0"/>
              </a:rPr>
              <a:t>tự</a:t>
            </a:r>
            <a:endParaRPr lang="en-US" sz="13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000"/>
              <a:buFont typeface="Symbol" panose="05050102010706020507" pitchFamily="18" charset="2"/>
              <a:buChar char=""/>
              <a:tabLst>
                <a:tab pos="685800" algn="l"/>
              </a:tabLst>
            </a:pPr>
            <a:r>
              <a:rPr lang="en-US" sz="1300" dirty="0" err="1">
                <a:effectLst/>
                <a:latin typeface="Times New Roman" panose="02020603050405020304" pitchFamily="18" charset="0"/>
                <a:ea typeface="Times New Roman" panose="02020603050405020304" pitchFamily="18" charset="0"/>
              </a:rPr>
              <a:t>Mục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đích</a:t>
            </a:r>
            <a:r>
              <a:rPr lang="en-US" sz="1300" dirty="0">
                <a:effectLst/>
                <a:latin typeface="Times New Roman" panose="02020603050405020304" pitchFamily="18" charset="0"/>
                <a:ea typeface="Times New Roman" panose="02020603050405020304" pitchFamily="18" charset="0"/>
              </a:rPr>
              <a:t> </a:t>
            </a:r>
          </a:p>
          <a:p>
            <a:pPr marL="342900" marR="0" lvl="0" indent="-342900" algn="just">
              <a:lnSpc>
                <a:spcPct val="150000"/>
              </a:lnSpc>
              <a:buSzPts val="1350"/>
              <a:buFont typeface="Times New Roman" panose="02020603050405020304" pitchFamily="18" charset="0"/>
              <a:buChar char="+"/>
            </a:pPr>
            <a:r>
              <a:rPr lang="en-US" sz="1300" dirty="0" err="1">
                <a:effectLst/>
                <a:latin typeface="Times New Roman" panose="02020603050405020304" pitchFamily="18" charset="0"/>
                <a:ea typeface="Times New Roman" panose="02020603050405020304" pitchFamily="18" charset="0"/>
              </a:rPr>
              <a:t>Sử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dụng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YOLO </a:t>
            </a:r>
            <a:r>
              <a:rPr lang="en-US" sz="1300" dirty="0" err="1">
                <a:effectLst/>
                <a:latin typeface="Times New Roman" panose="02020603050405020304" pitchFamily="18" charset="0"/>
                <a:ea typeface="Times New Roman" panose="02020603050405020304" pitchFamily="18" charset="0"/>
              </a:rPr>
              <a:t>đã</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huấn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luyện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phát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xe</a:t>
            </a:r>
            <a:r>
              <a:rPr lang="en-US" sz="13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SzPts val="1000"/>
              <a:buFont typeface="Symbol" panose="05050102010706020507" pitchFamily="18" charset="2"/>
              <a:buChar char=""/>
              <a:tabLst>
                <a:tab pos="685800" algn="l"/>
              </a:tabLst>
            </a:pPr>
            <a:r>
              <a:rPr lang="en-US" sz="1300" dirty="0" err="1">
                <a:effectLst/>
                <a:latin typeface="Times New Roman" panose="02020603050405020304" pitchFamily="18" charset="0"/>
                <a:ea typeface="Times New Roman" panose="02020603050405020304" pitchFamily="18" charset="0"/>
              </a:rPr>
              <a:t>Cách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thực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hiện</a:t>
            </a:r>
            <a:endParaRPr lang="en-US" sz="1300" dirty="0">
              <a:effectLst/>
              <a:latin typeface="Times New Roman" panose="02020603050405020304" pitchFamily="18" charset="0"/>
              <a:ea typeface="Times New Roman" panose="02020603050405020304" pitchFamily="18" charset="0"/>
            </a:endParaRPr>
          </a:p>
          <a:p>
            <a:pPr marL="742950" marR="0" lvl="1" indent="-285750" algn="just">
              <a:lnSpc>
                <a:spcPct val="150000"/>
              </a:lnSpc>
              <a:buSzPts val="1350"/>
              <a:buFont typeface="Times New Roman" panose="02020603050405020304" pitchFamily="18" charset="0"/>
              <a:buChar char="+"/>
            </a:pPr>
            <a:r>
              <a:rPr lang="en-US" sz="1300" dirty="0" err="1">
                <a:effectLst/>
                <a:latin typeface="Times New Roman" panose="02020603050405020304" pitchFamily="18" charset="0"/>
                <a:ea typeface="Times New Roman" panose="02020603050405020304" pitchFamily="18" charset="0"/>
              </a:rPr>
              <a:t>model.predict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phương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thức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dụng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đoán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mặt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Khi </a:t>
            </a:r>
            <a:r>
              <a:rPr lang="en-US" sz="1300" dirty="0" err="1">
                <a:effectLst/>
                <a:latin typeface="Times New Roman" panose="02020603050405020304" pitchFamily="18" charset="0"/>
                <a:ea typeface="Times New Roman" panose="02020603050405020304" pitchFamily="18" charset="0"/>
              </a:rPr>
              <a:t>truyền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ảnh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YOLO </a:t>
            </a:r>
            <a:r>
              <a:rPr lang="en-US" sz="1300" dirty="0" err="1">
                <a:effectLst/>
                <a:latin typeface="Times New Roman" panose="02020603050405020304" pitchFamily="18" charset="0"/>
                <a:ea typeface="Times New Roman" panose="02020603050405020304" pitchFamily="18" charset="0"/>
              </a:rPr>
              <a:t>sẽ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động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phát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đối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tượng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trong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trường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hợp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này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bounding box </a:t>
            </a:r>
            <a:r>
              <a:rPr lang="en-US" sz="1300" dirty="0" err="1">
                <a:effectLst/>
                <a:latin typeface="Times New Roman" panose="02020603050405020304" pitchFamily="18" charset="0"/>
                <a:ea typeface="Times New Roman" panose="02020603050405020304" pitchFamily="18" charset="0"/>
              </a:rPr>
              <a:t>quanh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đối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tượng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này</a:t>
            </a:r>
            <a:r>
              <a:rPr lang="en-US" sz="1300" dirty="0">
                <a:effectLst/>
                <a:latin typeface="Times New Roman" panose="02020603050405020304" pitchFamily="18" charset="0"/>
                <a:ea typeface="Times New Roman" panose="02020603050405020304" pitchFamily="18" charset="0"/>
              </a:rPr>
              <a:t>.</a:t>
            </a:r>
          </a:p>
          <a:p>
            <a:pPr marL="742950" marR="0" lvl="1" indent="-285750" algn="just">
              <a:lnSpc>
                <a:spcPct val="150000"/>
              </a:lnSpc>
              <a:buSzPts val="1350"/>
              <a:buFont typeface="Times New Roman" panose="02020603050405020304" pitchFamily="18" charset="0"/>
              <a:buChar char="+"/>
            </a:pP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trả</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về</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kết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quả</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dưới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dạng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bounding box </a:t>
            </a:r>
            <a:r>
              <a:rPr lang="en-US" sz="1300" dirty="0" err="1">
                <a:effectLst/>
                <a:latin typeface="Times New Roman" panose="02020603050405020304" pitchFamily="18" charset="0"/>
                <a:ea typeface="Times New Roman" panose="02020603050405020304" pitchFamily="18" charset="0"/>
              </a:rPr>
              <a:t>cùng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với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nhãn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độ</a:t>
            </a:r>
            <a:r>
              <a:rPr lang="en-US" sz="1300" dirty="0">
                <a:effectLst/>
                <a:latin typeface="Times New Roman" panose="02020603050405020304" pitchFamily="18" charset="0"/>
                <a:ea typeface="Times New Roman" panose="02020603050405020304" pitchFamily="18" charset="0"/>
              </a:rPr>
              <a:t> tin </a:t>
            </a:r>
            <a:r>
              <a:rPr lang="en-US" sz="1300" dirty="0" err="1">
                <a:effectLst/>
                <a:latin typeface="Times New Roman" panose="02020603050405020304" pitchFamily="18" charset="0"/>
                <a:ea typeface="Times New Roman" panose="02020603050405020304" pitchFamily="18" charset="0"/>
              </a:rPr>
              <a:t>cậy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bounding box </a:t>
            </a:r>
            <a:r>
              <a:rPr lang="en-US" sz="1300" dirty="0" err="1">
                <a:effectLst/>
                <a:latin typeface="Times New Roman" panose="02020603050405020304" pitchFamily="18" charset="0"/>
                <a:ea typeface="Times New Roman" panose="02020603050405020304" pitchFamily="18" charset="0"/>
              </a:rPr>
              <a:t>này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tọa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độ</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dưới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dạng</a:t>
            </a:r>
            <a:r>
              <a:rPr lang="en-US" sz="1300" dirty="0">
                <a:effectLst/>
                <a:latin typeface="Times New Roman" panose="02020603050405020304" pitchFamily="18" charset="0"/>
                <a:ea typeface="Times New Roman" panose="02020603050405020304" pitchFamily="18" charset="0"/>
              </a:rPr>
              <a:t> (x1, y1) </a:t>
            </a:r>
            <a:r>
              <a:rPr lang="en-US" sz="1300" dirty="0" err="1">
                <a:effectLst/>
                <a:latin typeface="Times New Roman" panose="02020603050405020304" pitchFamily="18" charset="0"/>
                <a:ea typeface="Times New Roman" panose="02020603050405020304" pitchFamily="18" charset="0"/>
              </a:rPr>
              <a:t>cho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góc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cùng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trái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(x2, y2) </a:t>
            </a:r>
            <a:r>
              <a:rPr lang="en-US" sz="1300" dirty="0" err="1">
                <a:effectLst/>
                <a:latin typeface="Times New Roman" panose="02020603050405020304" pitchFamily="18" charset="0"/>
                <a:ea typeface="Times New Roman" panose="02020603050405020304" pitchFamily="18" charset="0"/>
              </a:rPr>
              <a:t>cho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góc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dưới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cùng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phải</a:t>
            </a:r>
            <a:r>
              <a:rPr lang="en-US" sz="1300" dirty="0">
                <a:effectLst/>
                <a:latin typeface="Times New Roman" panose="02020603050405020304" pitchFamily="18" charset="0"/>
                <a:ea typeface="Times New Roman" panose="02020603050405020304" pitchFamily="18" charset="0"/>
              </a:rPr>
              <a:t>.</a:t>
            </a:r>
          </a:p>
          <a:p>
            <a:pPr marL="742950" marR="0" lvl="1" indent="-285750" algn="just">
              <a:lnSpc>
                <a:spcPct val="150000"/>
              </a:lnSpc>
              <a:buSzPts val="1350"/>
              <a:buFont typeface="Times New Roman" panose="02020603050405020304" pitchFamily="18" charset="0"/>
              <a:buChar char="+"/>
            </a:pPr>
            <a:r>
              <a:rPr lang="en-US" sz="1300" dirty="0" err="1">
                <a:effectLst/>
                <a:latin typeface="Times New Roman" panose="02020603050405020304" pitchFamily="18" charset="0"/>
                <a:ea typeface="Times New Roman" panose="02020603050405020304" pitchFamily="18" charset="0"/>
              </a:rPr>
              <a:t>Nhãn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đoán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dụ</a:t>
            </a:r>
            <a:r>
              <a:rPr lang="en-US" sz="1300" dirty="0">
                <a:effectLst/>
                <a:latin typeface="Times New Roman" panose="02020603050405020304" pitchFamily="18" charset="0"/>
                <a:ea typeface="Times New Roman" panose="02020603050405020304" pitchFamily="18" charset="0"/>
              </a:rPr>
              <a:t>: A, B, C,…),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độ</a:t>
            </a:r>
            <a:r>
              <a:rPr lang="en-US" sz="1300" dirty="0">
                <a:effectLst/>
                <a:latin typeface="Times New Roman" panose="02020603050405020304" pitchFamily="18" charset="0"/>
                <a:ea typeface="Times New Roman" panose="02020603050405020304" pitchFamily="18" charset="0"/>
              </a:rPr>
              <a:t> tin </a:t>
            </a:r>
            <a:r>
              <a:rPr lang="en-US" sz="1300" dirty="0" err="1">
                <a:effectLst/>
                <a:latin typeface="Times New Roman" panose="02020603050405020304" pitchFamily="18" charset="0"/>
                <a:ea typeface="Times New Roman" panose="02020603050405020304" pitchFamily="18" charset="0"/>
              </a:rPr>
              <a:t>cậy</a:t>
            </a:r>
            <a:r>
              <a:rPr lang="en-US" sz="1300" dirty="0">
                <a:effectLst/>
                <a:latin typeface="Times New Roman" panose="02020603050405020304" pitchFamily="18" charset="0"/>
                <a:ea typeface="Times New Roman" panose="02020603050405020304" pitchFamily="18" charset="0"/>
              </a:rPr>
              <a:t> (confidence) </a:t>
            </a:r>
            <a:r>
              <a:rPr lang="en-US" sz="1300" dirty="0" err="1">
                <a:effectLst/>
                <a:latin typeface="Times New Roman" panose="02020603050405020304" pitchFamily="18" charset="0"/>
                <a:ea typeface="Times New Roman" panose="02020603050405020304" pitchFamily="18" charset="0"/>
              </a:rPr>
              <a:t>cho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biết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độ</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chính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của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đoán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tức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mô</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hình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tin bao </a:t>
            </a:r>
            <a:r>
              <a:rPr lang="en-US" sz="1300" dirty="0" err="1">
                <a:effectLst/>
                <a:latin typeface="Times New Roman" panose="02020603050405020304" pitchFamily="18" charset="0"/>
                <a:ea typeface="Times New Roman" panose="02020603050405020304" pitchFamily="18" charset="0"/>
              </a:rPr>
              <a:t>nhiêu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về</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đoán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đó</a:t>
            </a:r>
            <a:r>
              <a:rPr lang="en-US" sz="1300" dirty="0">
                <a:effectLst/>
                <a:latin typeface="Times New Roman" panose="02020603050405020304" pitchFamily="18" charset="0"/>
                <a:ea typeface="Times New Roman" panose="02020603050405020304" pitchFamily="18" charset="0"/>
              </a:rPr>
              <a: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68671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52BB409D-B75C-1182-BC6C-E1ADB704B768}"/>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7B0226A0-BEFC-5616-490B-3094DF7DAC2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963F4665-91BD-05B8-39A4-A9458ACFEE7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4258877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a:extLst>
            <a:ext uri="{FF2B5EF4-FFF2-40B4-BE49-F238E27FC236}">
              <a16:creationId xmlns:a16="http://schemas.microsoft.com/office/drawing/2014/main" id="{E8E84064-2CF0-0DAF-7F14-B85DFE33322D}"/>
            </a:ext>
          </a:extLst>
        </p:cNvPr>
        <p:cNvGrpSpPr/>
        <p:nvPr/>
      </p:nvGrpSpPr>
      <p:grpSpPr>
        <a:xfrm>
          <a:off x="0" y="0"/>
          <a:ext cx="0" cy="0"/>
          <a:chOff x="0" y="0"/>
          <a:chExt cx="0" cy="0"/>
        </a:xfrm>
      </p:grpSpPr>
      <p:sp>
        <p:nvSpPr>
          <p:cNvPr id="948" name="Google Shape;948;g2b840330996_0_0:notes">
            <a:extLst>
              <a:ext uri="{FF2B5EF4-FFF2-40B4-BE49-F238E27FC236}">
                <a16:creationId xmlns:a16="http://schemas.microsoft.com/office/drawing/2014/main" id="{681ED51C-6CB2-D71E-AE46-B60DD07071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2b840330996_0_0:notes">
            <a:extLst>
              <a:ext uri="{FF2B5EF4-FFF2-40B4-BE49-F238E27FC236}">
                <a16:creationId xmlns:a16="http://schemas.microsoft.com/office/drawing/2014/main" id="{5C32A7D9-E7BF-7618-8B31-63C2B48C46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02449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A1019757-7AF8-4098-9110-0D2FD842A1A7}"/>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CFC79BB6-92FF-E2D9-B574-B50FD5255BF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E288ABC4-B932-D15C-5235-60C9C97E39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marR="0" lvl="0" indent="-342900" algn="just">
              <a:lnSpc>
                <a:spcPct val="150000"/>
              </a:lnSpc>
              <a:buFont typeface="Symbol" panose="05050102010706020507" pitchFamily="18" charset="2"/>
              <a:buChar char=""/>
            </a:pPr>
            <a:r>
              <a:rPr lang="en-US" sz="1300" dirty="0" err="1">
                <a:effectLst/>
                <a:latin typeface="Times New Roman" panose="02020603050405020304" pitchFamily="18" charset="0"/>
                <a:ea typeface="Times New Roman" panose="02020603050405020304" pitchFamily="18" charset="0"/>
              </a:rPr>
              <a:t>Sắp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xếp</a:t>
            </a:r>
            <a:r>
              <a:rPr lang="en-US" sz="1300" dirty="0">
                <a:effectLst/>
                <a:latin typeface="Times New Roman" panose="02020603050405020304" pitchFamily="18" charset="0"/>
                <a:ea typeface="Times New Roman" panose="02020603050405020304" pitchFamily="18" charset="0"/>
              </a:rPr>
              <a:t> bounding box</a:t>
            </a:r>
          </a:p>
          <a:p>
            <a:pPr marL="342900" marR="0" lvl="0" indent="-342900" algn="just">
              <a:lnSpc>
                <a:spcPct val="150000"/>
              </a:lnSpc>
              <a:buSzPts val="1350"/>
              <a:buFont typeface="Times New Roman" panose="02020603050405020304" pitchFamily="18" charset="0"/>
              <a:buChar char="+"/>
            </a:pPr>
            <a:r>
              <a:rPr lang="en-US" sz="1300" dirty="0" err="1">
                <a:effectLst/>
                <a:latin typeface="Times New Roman" panose="02020603050405020304" pitchFamily="18" charset="0"/>
                <a:ea typeface="Times New Roman" panose="02020603050405020304" pitchFamily="18" charset="0"/>
              </a:rPr>
              <a:t>Để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đảm</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bảo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rằng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nhận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theo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đúng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thứ</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từ</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trái</a:t>
            </a:r>
            <a:r>
              <a:rPr lang="en-US" sz="1300" dirty="0">
                <a:effectLst/>
                <a:latin typeface="Times New Roman" panose="02020603050405020304" pitchFamily="18" charset="0"/>
                <a:ea typeface="Times New Roman" panose="02020603050405020304" pitchFamily="18" charset="0"/>
              </a:rPr>
              <a:t> sang </a:t>
            </a:r>
            <a:r>
              <a:rPr lang="en-US" sz="1300" dirty="0" err="1">
                <a:effectLst/>
                <a:latin typeface="Times New Roman" panose="02020603050405020304" pitchFamily="18" charset="0"/>
                <a:ea typeface="Times New Roman" panose="02020603050405020304" pitchFamily="18" charset="0"/>
              </a:rPr>
              <a:t>phải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từ</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xuống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dưới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bounding box </a:t>
            </a:r>
            <a:r>
              <a:rPr lang="en-US" sz="1300" dirty="0" err="1">
                <a:effectLst/>
                <a:latin typeface="Times New Roman" panose="02020603050405020304" pitchFamily="18" charset="0"/>
                <a:ea typeface="Times New Roman" panose="02020603050405020304" pitchFamily="18" charset="0"/>
              </a:rPr>
              <a:t>cần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sắp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xếp</a:t>
            </a:r>
            <a:r>
              <a:rPr lang="en-US" sz="13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SzPts val="1350"/>
              <a:buFont typeface="Times New Roman" panose="02020603050405020304" pitchFamily="18" charset="0"/>
              <a:buChar char="+"/>
            </a:pP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bounding box </a:t>
            </a:r>
            <a:r>
              <a:rPr lang="en-US" sz="1300" dirty="0" err="1">
                <a:effectLst/>
                <a:latin typeface="Times New Roman" panose="02020603050405020304" pitchFamily="18" charset="0"/>
                <a:ea typeface="Times New Roman" panose="02020603050405020304" pitchFamily="18" charset="0"/>
              </a:rPr>
              <a:t>sẽ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sắp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xếp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theo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tọa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độ</a:t>
            </a:r>
            <a:r>
              <a:rPr lang="en-US" sz="1300" dirty="0">
                <a:effectLst/>
                <a:latin typeface="Times New Roman" panose="02020603050405020304" pitchFamily="18" charset="0"/>
                <a:ea typeface="Times New Roman" panose="02020603050405020304" pitchFamily="18" charset="0"/>
              </a:rPr>
              <a:t> y (</a:t>
            </a:r>
            <a:r>
              <a:rPr lang="en-US" sz="1300" dirty="0" err="1">
                <a:effectLst/>
                <a:latin typeface="Times New Roman" panose="02020603050405020304" pitchFamily="18" charset="0"/>
                <a:ea typeface="Times New Roman" panose="02020603050405020304" pitchFamily="18" charset="0"/>
              </a:rPr>
              <a:t>theo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chiều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dọc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trước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sau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sắp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xếp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theo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tọa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độ</a:t>
            </a:r>
            <a:r>
              <a:rPr lang="en-US" sz="1300" dirty="0">
                <a:effectLst/>
                <a:latin typeface="Times New Roman" panose="02020603050405020304" pitchFamily="18" charset="0"/>
                <a:ea typeface="Times New Roman" panose="02020603050405020304" pitchFamily="18" charset="0"/>
              </a:rPr>
              <a:t> x (</a:t>
            </a:r>
            <a:r>
              <a:rPr lang="en-US" sz="1300" dirty="0" err="1">
                <a:effectLst/>
                <a:latin typeface="Times New Roman" panose="02020603050405020304" pitchFamily="18" charset="0"/>
                <a:ea typeface="Times New Roman" panose="02020603050405020304" pitchFamily="18" charset="0"/>
              </a:rPr>
              <a:t>theo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chiều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ngang</a:t>
            </a:r>
            <a:r>
              <a:rPr lang="en-US" sz="1300" dirty="0">
                <a:effectLst/>
                <a:latin typeface="Times New Roman" panose="02020603050405020304" pitchFamily="18" charset="0"/>
                <a:ea typeface="Times New Roman" panose="02020603050405020304" pitchFamily="18" charset="0"/>
              </a:rPr>
              <a:t>).</a:t>
            </a:r>
          </a:p>
          <a:p>
            <a:pPr marL="742950" marR="0" lvl="1" indent="-285750" algn="just">
              <a:lnSpc>
                <a:spcPct val="150000"/>
              </a:lnSpc>
              <a:buSzPts val="1350"/>
              <a:buFont typeface="Times New Roman" panose="02020603050405020304" pitchFamily="18" charset="0"/>
              <a:buChar char="+"/>
              <a:tabLst>
                <a:tab pos="685800" algn="l"/>
              </a:tabLst>
            </a:pPr>
            <a:r>
              <a:rPr lang="en-US" sz="1300" dirty="0" err="1">
                <a:effectLst/>
                <a:latin typeface="Times New Roman" panose="02020603050405020304" pitchFamily="18" charset="0"/>
                <a:ea typeface="Times New Roman" panose="02020603050405020304" pitchFamily="18" charset="0"/>
              </a:rPr>
              <a:t>Việc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sắp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xếp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này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giúp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đảm</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bảo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rằng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đọc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theo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đúng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thứ</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từ</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trái</a:t>
            </a:r>
            <a:r>
              <a:rPr lang="en-US" sz="1300" dirty="0">
                <a:effectLst/>
                <a:latin typeface="Times New Roman" panose="02020603050405020304" pitchFamily="18" charset="0"/>
                <a:ea typeface="Times New Roman" panose="02020603050405020304" pitchFamily="18" charset="0"/>
              </a:rPr>
              <a:t> sang </a:t>
            </a:r>
            <a:r>
              <a:rPr lang="en-US" sz="1300" dirty="0" err="1">
                <a:effectLst/>
                <a:latin typeface="Times New Roman" panose="02020603050405020304" pitchFamily="18" charset="0"/>
                <a:ea typeface="Times New Roman" panose="02020603050405020304" pitchFamily="18" charset="0"/>
              </a:rPr>
              <a:t>phải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từ</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xuống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dưới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giống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như</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chúng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xuất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hiện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xe</a:t>
            </a:r>
            <a:r>
              <a:rPr lang="en-US" sz="13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Font typeface="Symbol" panose="05050102010706020507" pitchFamily="18" charset="2"/>
              <a:buChar char=""/>
            </a:pPr>
            <a:r>
              <a:rPr lang="en-US" sz="1300" dirty="0" err="1">
                <a:effectLst/>
                <a:latin typeface="Times New Roman" panose="02020603050405020304" pitchFamily="18" charset="0"/>
                <a:ea typeface="Times New Roman" panose="02020603050405020304" pitchFamily="18" charset="0"/>
              </a:rPr>
              <a:t>Phân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nhóm</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theo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hàng</a:t>
            </a:r>
            <a:endParaRPr lang="en-US" sz="13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350"/>
              <a:buFont typeface="Times New Roman" panose="02020603050405020304" pitchFamily="18" charset="0"/>
              <a:buChar char="+"/>
            </a:pPr>
            <a:r>
              <a:rPr lang="en-US" sz="1300" dirty="0" err="1">
                <a:effectLst/>
                <a:latin typeface="Times New Roman" panose="02020603050405020304" pitchFamily="18" charset="0"/>
                <a:ea typeface="Times New Roman" panose="02020603050405020304" pitchFamily="18" charset="0"/>
              </a:rPr>
              <a:t>Để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xe</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nhiều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hàng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như</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xe</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máy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với</a:t>
            </a:r>
            <a:r>
              <a:rPr lang="en-US" sz="1300" dirty="0">
                <a:effectLst/>
                <a:latin typeface="Times New Roman" panose="02020603050405020304" pitchFamily="18" charset="0"/>
                <a:ea typeface="Times New Roman" panose="02020603050405020304" pitchFamily="18" charset="0"/>
              </a:rPr>
              <a:t> 2 </a:t>
            </a:r>
            <a:r>
              <a:rPr lang="en-US" sz="1300" dirty="0" err="1">
                <a:effectLst/>
                <a:latin typeface="Times New Roman" panose="02020603050405020304" pitchFamily="18" charset="0"/>
                <a:ea typeface="Times New Roman" panose="02020603050405020304" pitchFamily="18" charset="0"/>
              </a:rPr>
              <a:t>hàng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bounding box </a:t>
            </a:r>
            <a:r>
              <a:rPr lang="en-US" sz="1300" dirty="0" err="1">
                <a:effectLst/>
                <a:latin typeface="Times New Roman" panose="02020603050405020304" pitchFamily="18" charset="0"/>
                <a:ea typeface="Times New Roman" panose="02020603050405020304" pitchFamily="18" charset="0"/>
              </a:rPr>
              <a:t>sẽ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phân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nhóm</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theo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tọa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độ</a:t>
            </a:r>
            <a:r>
              <a:rPr lang="en-US" sz="1300" dirty="0">
                <a:effectLst/>
                <a:latin typeface="Times New Roman" panose="02020603050405020304" pitchFamily="18" charset="0"/>
                <a:ea typeface="Times New Roman" panose="02020603050405020304" pitchFamily="18" charset="0"/>
              </a:rPr>
              <a:t> y. </a:t>
            </a:r>
            <a:r>
              <a:rPr lang="en-US" sz="1300" dirty="0" err="1">
                <a:effectLst/>
                <a:latin typeface="Times New Roman" panose="02020603050405020304" pitchFamily="18" charset="0"/>
                <a:ea typeface="Times New Roman" panose="02020603050405020304" pitchFamily="18" charset="0"/>
              </a:rPr>
              <a:t>Điều</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này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giúp</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phân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biệt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hàng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khác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nhau</a:t>
            </a:r>
            <a:r>
              <a:rPr lang="en-US" sz="13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SzPts val="1350"/>
              <a:buFont typeface="Times New Roman" panose="02020603050405020304" pitchFamily="18" charset="0"/>
              <a:buChar char="+"/>
            </a:pP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xe</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máy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thể</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2 </a:t>
            </a:r>
            <a:r>
              <a:rPr lang="en-US" sz="1300" dirty="0" err="1">
                <a:effectLst/>
                <a:latin typeface="Times New Roman" panose="02020603050405020304" pitchFamily="18" charset="0"/>
                <a:ea typeface="Times New Roman" panose="02020603050405020304" pitchFamily="18" charset="0"/>
              </a:rPr>
              <a:t>hàng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hàng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trên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hàng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dưới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trong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khi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xe</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hơi</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chỉ</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có</a:t>
            </a:r>
            <a:r>
              <a:rPr lang="en-US" sz="1300" dirty="0">
                <a:effectLst/>
                <a:latin typeface="Times New Roman" panose="02020603050405020304" pitchFamily="18" charset="0"/>
                <a:ea typeface="Times New Roman" panose="02020603050405020304" pitchFamily="18" charset="0"/>
              </a:rPr>
              <a:t> 1 </a:t>
            </a:r>
            <a:r>
              <a:rPr lang="en-US" sz="1300" dirty="0" err="1">
                <a:effectLst/>
                <a:latin typeface="Times New Roman" panose="02020603050405020304" pitchFamily="18" charset="0"/>
                <a:ea typeface="Times New Roman" panose="02020603050405020304" pitchFamily="18" charset="0"/>
              </a:rPr>
              <a:t>hàng</a:t>
            </a:r>
            <a:r>
              <a:rPr lang="en-US" sz="1300" dirty="0">
                <a:effectLst/>
                <a:latin typeface="Times New Roman" panose="02020603050405020304" pitchFamily="18" charset="0"/>
                <a:ea typeface="Times New Roman" panose="02020603050405020304" pitchFamily="18" charset="0"/>
              </a:rPr>
              <a:t>. Do </a:t>
            </a:r>
            <a:r>
              <a:rPr lang="en-US" sz="1300" dirty="0" err="1">
                <a:effectLst/>
                <a:latin typeface="Times New Roman" panose="02020603050405020304" pitchFamily="18" charset="0"/>
                <a:ea typeface="Times New Roman" panose="02020603050405020304" pitchFamily="18" charset="0"/>
              </a:rPr>
              <a:t>đó</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của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xe</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máy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được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phân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thành</a:t>
            </a:r>
            <a:r>
              <a:rPr lang="en-US" sz="1300" dirty="0">
                <a:effectLst/>
                <a:latin typeface="Times New Roman" panose="02020603050405020304" pitchFamily="18" charset="0"/>
                <a:ea typeface="Times New Roman" panose="02020603050405020304" pitchFamily="18" charset="0"/>
              </a:rPr>
              <a:t> 2 </a:t>
            </a:r>
            <a:r>
              <a:rPr lang="en-US" sz="1300" dirty="0" err="1">
                <a:effectLst/>
                <a:latin typeface="Times New Roman" panose="02020603050405020304" pitchFamily="18" charset="0"/>
                <a:ea typeface="Times New Roman" panose="02020603050405020304" pitchFamily="18" charset="0"/>
              </a:rPr>
              <a:t>nhóm</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riêng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biệt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dựa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vào</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khoảng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cách</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của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tọa</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độ</a:t>
            </a:r>
            <a:r>
              <a:rPr lang="en-US" sz="1300" dirty="0">
                <a:effectLst/>
                <a:latin typeface="Times New Roman" panose="02020603050405020304" pitchFamily="18" charset="0"/>
                <a:ea typeface="Times New Roman" panose="02020603050405020304" pitchFamily="18" charset="0"/>
              </a:rPr>
              <a:t> y.</a:t>
            </a:r>
          </a:p>
          <a:p>
            <a:pPr marL="342900" marR="0" lvl="0" indent="-342900" algn="just">
              <a:lnSpc>
                <a:spcPct val="150000"/>
              </a:lnSpc>
              <a:buSzPts val="1350"/>
              <a:buFont typeface="Times New Roman" panose="02020603050405020304" pitchFamily="18" charset="0"/>
              <a:buChar char="+"/>
            </a:pPr>
            <a:r>
              <a:rPr lang="en-US" sz="1300" dirty="0" err="1">
                <a:effectLst/>
                <a:latin typeface="Times New Roman" panose="02020603050405020304" pitchFamily="18" charset="0"/>
                <a:ea typeface="Times New Roman" panose="02020603050405020304" pitchFamily="18" charset="0"/>
              </a:rPr>
              <a:t>Biển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số</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xe</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hơi</a:t>
            </a:r>
            <a:r>
              <a:rPr lang="en-US" sz="1300" dirty="0">
                <a:effectLst/>
                <a:latin typeface="Times New Roman" panose="02020603050405020304" pitchFamily="18" charset="0"/>
                <a:ea typeface="Times New Roman" panose="02020603050405020304" pitchFamily="18" charset="0"/>
              </a:rPr>
              <a:t> (1 </a:t>
            </a:r>
            <a:r>
              <a:rPr lang="en-US" sz="1300" dirty="0" err="1">
                <a:effectLst/>
                <a:latin typeface="Times New Roman" panose="02020603050405020304" pitchFamily="18" charset="0"/>
                <a:ea typeface="Times New Roman" panose="02020603050405020304" pitchFamily="18" charset="0"/>
              </a:rPr>
              <a:t>hàng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xử</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lý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đơn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giản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hơn</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vì</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các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ký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tự</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sẽ</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chỉ</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thuộc</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một</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hàng</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duy</a:t>
            </a:r>
            <a:r>
              <a:rPr lang="en-US" sz="1300" dirty="0">
                <a:effectLst/>
                <a:latin typeface="Times New Roman" panose="02020603050405020304" pitchFamily="18" charset="0"/>
                <a:ea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rPr>
              <a:t>nhất</a:t>
            </a:r>
            <a:r>
              <a:rPr lang="en-US" sz="1300" dirty="0">
                <a:effectLst/>
                <a:latin typeface="Times New Roman" panose="02020603050405020304" pitchFamily="18" charset="0"/>
                <a:ea typeface="Times New Roman" panose="02020603050405020304" pitchFamily="18" charset="0"/>
              </a:rPr>
              <a: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925982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96F1B445-D765-F93F-AEAF-829DA756E60A}"/>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5AC6A76C-6929-99D4-F76A-AFB397EAB7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A4459F86-FA13-8C68-502B-1324A756949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marR="0" lvl="0" indent="-342900" algn="just">
              <a:lnSpc>
                <a:spcPct val="150000"/>
              </a:lnSpc>
              <a:buFont typeface="Symbol" panose="05050102010706020507" pitchFamily="18" charset="2"/>
              <a:buChar char=""/>
            </a:pPr>
            <a:r>
              <a:rPr lang="en-US" sz="1800" b="1" dirty="0" err="1">
                <a:effectLst/>
                <a:latin typeface="Times New Roman" panose="02020603050405020304" pitchFamily="18" charset="0"/>
                <a:ea typeface="Times New Roman" panose="02020603050405020304" pitchFamily="18" charset="0"/>
              </a:rPr>
              <a:t>Biển</a:t>
            </a:r>
            <a:r>
              <a:rPr lang="en-US" sz="1800" b="1" dirty="0">
                <a:effectLst/>
                <a:latin typeface="Times New Roman" panose="02020603050405020304" pitchFamily="18" charset="0"/>
                <a:ea typeface="Times New Roman" panose="02020603050405020304" pitchFamily="18" charset="0"/>
              </a:rPr>
              <a:t> </a:t>
            </a:r>
            <a:r>
              <a:rPr lang="en-US" sz="1800" b="1" dirty="0" err="1">
                <a:effectLst/>
                <a:latin typeface="Times New Roman" panose="02020603050405020304" pitchFamily="18" charset="0"/>
                <a:ea typeface="Times New Roman" panose="02020603050405020304" pitchFamily="18" charset="0"/>
              </a:rPr>
              <a:t>số</a:t>
            </a:r>
            <a:r>
              <a:rPr lang="en-US" sz="1800" b="1" dirty="0">
                <a:effectLst/>
                <a:latin typeface="Times New Roman" panose="02020603050405020304" pitchFamily="18" charset="0"/>
                <a:ea typeface="Times New Roman" panose="02020603050405020304" pitchFamily="18" charset="0"/>
              </a:rPr>
              <a:t> </a:t>
            </a:r>
            <a:r>
              <a:rPr lang="en-US" sz="1800" b="1" dirty="0" err="1">
                <a:effectLst/>
                <a:latin typeface="Times New Roman" panose="02020603050405020304" pitchFamily="18" charset="0"/>
                <a:ea typeface="Times New Roman" panose="02020603050405020304" pitchFamily="18" charset="0"/>
              </a:rPr>
              <a:t>xe</a:t>
            </a:r>
            <a:r>
              <a:rPr lang="en-US" sz="1800" b="1" dirty="0">
                <a:effectLst/>
                <a:latin typeface="Times New Roman" panose="02020603050405020304" pitchFamily="18" charset="0"/>
                <a:ea typeface="Times New Roman" panose="02020603050405020304" pitchFamily="18" charset="0"/>
              </a:rPr>
              <a:t> </a:t>
            </a:r>
            <a:r>
              <a:rPr lang="en-US" sz="1800" b="1" dirty="0" err="1">
                <a:effectLst/>
                <a:latin typeface="Times New Roman" panose="02020603050405020304" pitchFamily="18" charset="0"/>
                <a:ea typeface="Times New Roman" panose="02020603050405020304" pitchFamily="18" charset="0"/>
              </a:rPr>
              <a:t>hơi</a:t>
            </a:r>
            <a:r>
              <a:rPr lang="en-US" sz="1800" b="1" dirty="0">
                <a:effectLst/>
                <a:latin typeface="Times New Roman" panose="02020603050405020304" pitchFamily="18" charset="0"/>
                <a:ea typeface="Times New Roman" panose="02020603050405020304" pitchFamily="18" charset="0"/>
              </a:rPr>
              <a:t> (1 </a:t>
            </a:r>
            <a:r>
              <a:rPr lang="en-US" sz="1800" b="1" dirty="0" err="1">
                <a:effectLst/>
                <a:latin typeface="Times New Roman" panose="02020603050405020304" pitchFamily="18" charset="0"/>
                <a:ea typeface="Times New Roman" panose="02020603050405020304" pitchFamily="18" charset="0"/>
              </a:rPr>
              <a:t>hàng</a:t>
            </a:r>
            <a:r>
              <a:rPr lang="en-US" sz="1800" b="1" dirty="0">
                <a:effectLst/>
                <a:latin typeface="Times New Roman" panose="02020603050405020304" pitchFamily="18" charset="0"/>
                <a:ea typeface="Times New Roman" panose="02020603050405020304" pitchFamily="18" charset="0"/>
              </a:rPr>
              <a:t> </a:t>
            </a:r>
            <a:r>
              <a:rPr lang="en-US" sz="1800" b="1" dirty="0" err="1">
                <a:effectLst/>
                <a:latin typeface="Times New Roman" panose="02020603050405020304" pitchFamily="18" charset="0"/>
                <a:ea typeface="Times New Roman" panose="02020603050405020304" pitchFamily="18" charset="0"/>
              </a:rPr>
              <a:t>ký</a:t>
            </a:r>
            <a:r>
              <a:rPr lang="en-US" sz="1800" b="1" dirty="0">
                <a:effectLst/>
                <a:latin typeface="Times New Roman" panose="02020603050405020304" pitchFamily="18" charset="0"/>
                <a:ea typeface="Times New Roman" panose="02020603050405020304" pitchFamily="18" charset="0"/>
              </a:rPr>
              <a:t> </a:t>
            </a:r>
            <a:r>
              <a:rPr lang="en-US" sz="1800" b="1" dirty="0" err="1">
                <a:effectLst/>
                <a:latin typeface="Times New Roman" panose="02020603050405020304" pitchFamily="18" charset="0"/>
                <a:ea typeface="Times New Roman" panose="02020603050405020304" pitchFamily="18" charset="0"/>
              </a:rPr>
              <a:t>tự</a:t>
            </a:r>
            <a:r>
              <a:rPr lang="en-US" sz="1800" b="1" dirty="0">
                <a:effectLst/>
                <a:latin typeface="Times New Roman" panose="02020603050405020304" pitchFamily="18" charset="0"/>
                <a:ea typeface="Times New Roman" panose="02020603050405020304" pitchFamily="18" charset="0"/>
              </a:rPr>
              <a:t>)</a:t>
            </a:r>
          </a:p>
          <a:p>
            <a:pPr marL="228600" marR="0" algn="just">
              <a:lnSpc>
                <a:spcPct val="150000"/>
              </a:lnSpc>
            </a:pPr>
            <a:r>
              <a:rPr lang="en-US" sz="1800" i="1" dirty="0" err="1">
                <a:effectLst/>
                <a:latin typeface="Times New Roman" panose="02020603050405020304" pitchFamily="18" charset="0"/>
                <a:ea typeface="Times New Roman" panose="02020603050405020304" pitchFamily="18" charset="0"/>
              </a:rPr>
              <a:t>Cách</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bố</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trí</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chữ</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và</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số</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trên</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biển</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số</a:t>
            </a:r>
            <a:r>
              <a:rPr lang="en-US" sz="1800" i="1" dirty="0">
                <a:effectLst/>
                <a:latin typeface="Times New Roman" panose="02020603050405020304" pitchFamily="18" charset="0"/>
                <a:ea typeface="Times New Roman" panose="02020603050405020304" pitchFamily="18" charset="0"/>
              </a:rPr>
              <a:t> ô </a:t>
            </a:r>
            <a:r>
              <a:rPr lang="en-US" sz="1800" i="1" dirty="0" err="1">
                <a:effectLst/>
                <a:latin typeface="Times New Roman" panose="02020603050405020304" pitchFamily="18" charset="0"/>
                <a:ea typeface="Times New Roman" panose="02020603050405020304" pitchFamily="18" charset="0"/>
              </a:rPr>
              <a:t>tô</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của</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cơ</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quan</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tổ</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chức</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cá</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nhân</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trong</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nước</a:t>
            </a:r>
            <a:endParaRPr lang="en-US" sz="18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000"/>
              <a:buFont typeface="Times New Roman" panose="02020603050405020304" pitchFamily="18" charset="0"/>
              <a:buChar char="-"/>
              <a:tabLst>
                <a:tab pos="685800" algn="l"/>
              </a:tabLst>
            </a:pPr>
            <a:r>
              <a:rPr lang="en-US" sz="1800" dirty="0">
                <a:effectLst/>
                <a:latin typeface="Times New Roman" panose="02020603050405020304" pitchFamily="18" charset="0"/>
                <a:ea typeface="Calibri" panose="020F0502020204030204" pitchFamily="34" charset="0"/>
              </a:rPr>
              <a:t>Hai </a:t>
            </a:r>
            <a:r>
              <a:rPr lang="en-US" sz="1800" dirty="0" err="1">
                <a:effectLst/>
                <a:latin typeface="Times New Roman" panose="02020603050405020304" pitchFamily="18" charset="0"/>
                <a:ea typeface="Calibri" panose="020F0502020204030204" pitchFamily="34" charset="0"/>
              </a:rPr>
              <a:t>số</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đầu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địa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phương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đăng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xe</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tiếp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theo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sêri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đăng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chữ</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cái</a:t>
            </a:r>
            <a:r>
              <a:rPr lang="en-US" sz="1800" dirty="0">
                <a:effectLst/>
                <a:latin typeface="Times New Roman" panose="02020603050405020304" pitchFamily="18" charset="0"/>
                <a:ea typeface="Calibri" panose="020F0502020204030204" pitchFamily="34" charset="0"/>
              </a:rPr>
              <a:t>);</a:t>
            </a:r>
          </a:p>
          <a:p>
            <a:pPr marL="342900" marR="0" lvl="0" indent="-342900" algn="just">
              <a:lnSpc>
                <a:spcPct val="150000"/>
              </a:lnSpc>
              <a:buSzPts val="1000"/>
              <a:buFont typeface="Times New Roman" panose="02020603050405020304" pitchFamily="18" charset="0"/>
              <a:buChar char="-"/>
              <a:tabLst>
                <a:tab pos="685800" algn="l"/>
              </a:tabLst>
            </a:pPr>
            <a:r>
              <a:rPr lang="en-US" sz="1800" dirty="0" err="1">
                <a:effectLst/>
                <a:latin typeface="Times New Roman" panose="02020603050405020304" pitchFamily="18" charset="0"/>
                <a:ea typeface="Calibri" panose="020F0502020204030204" pitchFamily="34" charset="0"/>
              </a:rPr>
              <a:t>Nhóm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số</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thứ</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hai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thứ</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tự</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xe</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đăng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gồm</a:t>
            </a:r>
            <a:r>
              <a:rPr lang="en-US" sz="1800" dirty="0">
                <a:effectLst/>
                <a:latin typeface="Times New Roman" panose="02020603050405020304" pitchFamily="18" charset="0"/>
                <a:ea typeface="Calibri" panose="020F0502020204030204" pitchFamily="34" charset="0"/>
              </a:rPr>
              <a:t> 05 </a:t>
            </a:r>
            <a:r>
              <a:rPr lang="en-US" sz="1800" dirty="0" err="1">
                <a:effectLst/>
                <a:latin typeface="Times New Roman" panose="02020603050405020304" pitchFamily="18" charset="0"/>
                <a:ea typeface="Calibri" panose="020F0502020204030204" pitchFamily="34" charset="0"/>
              </a:rPr>
              <a:t>chữ</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số</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tự</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nhiên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từ</a:t>
            </a:r>
            <a:r>
              <a:rPr lang="en-US" sz="1800" dirty="0">
                <a:effectLst/>
                <a:latin typeface="Times New Roman" panose="02020603050405020304" pitchFamily="18" charset="0"/>
                <a:ea typeface="Calibri" panose="020F0502020204030204" pitchFamily="34" charset="0"/>
              </a:rPr>
              <a:t> 000.01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999.99;</a:t>
            </a:r>
          </a:p>
          <a:p>
            <a:pPr marL="342900" marR="0" lvl="0" indent="-342900" algn="just">
              <a:lnSpc>
                <a:spcPct val="150000"/>
              </a:lnSpc>
              <a:buFont typeface="Symbol" panose="05050102010706020507" pitchFamily="18" charset="2"/>
              <a:buChar char=""/>
            </a:pPr>
            <a:r>
              <a:rPr lang="en-US" sz="1800" b="1" dirty="0" err="1">
                <a:effectLst/>
                <a:latin typeface="Times New Roman" panose="02020603050405020304" pitchFamily="18" charset="0"/>
                <a:ea typeface="Times New Roman" panose="02020603050405020304" pitchFamily="18" charset="0"/>
              </a:rPr>
              <a:t>Biển</a:t>
            </a:r>
            <a:r>
              <a:rPr lang="en-US" sz="1800" b="1" dirty="0">
                <a:effectLst/>
                <a:latin typeface="Times New Roman" panose="02020603050405020304" pitchFamily="18" charset="0"/>
                <a:ea typeface="Times New Roman" panose="02020603050405020304" pitchFamily="18" charset="0"/>
              </a:rPr>
              <a:t> </a:t>
            </a:r>
            <a:r>
              <a:rPr lang="en-US" sz="1800" b="1" dirty="0" err="1">
                <a:effectLst/>
                <a:latin typeface="Times New Roman" panose="02020603050405020304" pitchFamily="18" charset="0"/>
                <a:ea typeface="Times New Roman" panose="02020603050405020304" pitchFamily="18" charset="0"/>
              </a:rPr>
              <a:t>số</a:t>
            </a:r>
            <a:r>
              <a:rPr lang="en-US" sz="1800" b="1" dirty="0">
                <a:effectLst/>
                <a:latin typeface="Times New Roman" panose="02020603050405020304" pitchFamily="18" charset="0"/>
                <a:ea typeface="Times New Roman" panose="02020603050405020304" pitchFamily="18" charset="0"/>
              </a:rPr>
              <a:t> </a:t>
            </a:r>
            <a:r>
              <a:rPr lang="en-US" sz="1800" b="1" dirty="0" err="1">
                <a:effectLst/>
                <a:latin typeface="Times New Roman" panose="02020603050405020304" pitchFamily="18" charset="0"/>
                <a:ea typeface="Times New Roman" panose="02020603050405020304" pitchFamily="18" charset="0"/>
              </a:rPr>
              <a:t>xe</a:t>
            </a:r>
            <a:r>
              <a:rPr lang="en-US" sz="1800" b="1" dirty="0">
                <a:effectLst/>
                <a:latin typeface="Times New Roman" panose="02020603050405020304" pitchFamily="18" charset="0"/>
                <a:ea typeface="Times New Roman" panose="02020603050405020304" pitchFamily="18" charset="0"/>
              </a:rPr>
              <a:t> </a:t>
            </a:r>
            <a:r>
              <a:rPr lang="en-US" sz="1800" b="1" dirty="0" err="1">
                <a:effectLst/>
                <a:latin typeface="Times New Roman" panose="02020603050405020304" pitchFamily="18" charset="0"/>
                <a:ea typeface="Times New Roman" panose="02020603050405020304" pitchFamily="18" charset="0"/>
              </a:rPr>
              <a:t>máy</a:t>
            </a:r>
            <a:r>
              <a:rPr lang="en-US" sz="1800" b="1" dirty="0">
                <a:effectLst/>
                <a:latin typeface="Times New Roman" panose="02020603050405020304" pitchFamily="18" charset="0"/>
                <a:ea typeface="Times New Roman" panose="02020603050405020304" pitchFamily="18" charset="0"/>
              </a:rPr>
              <a:t> (2 </a:t>
            </a:r>
            <a:r>
              <a:rPr lang="en-US" sz="1800" b="1" dirty="0" err="1">
                <a:effectLst/>
                <a:latin typeface="Times New Roman" panose="02020603050405020304" pitchFamily="18" charset="0"/>
                <a:ea typeface="Times New Roman" panose="02020603050405020304" pitchFamily="18" charset="0"/>
              </a:rPr>
              <a:t>hàng</a:t>
            </a:r>
            <a:r>
              <a:rPr lang="en-US" sz="1800" b="1" dirty="0">
                <a:effectLst/>
                <a:latin typeface="Times New Roman" panose="02020603050405020304" pitchFamily="18" charset="0"/>
                <a:ea typeface="Times New Roman" panose="02020603050405020304" pitchFamily="18" charset="0"/>
              </a:rPr>
              <a:t> </a:t>
            </a:r>
            <a:r>
              <a:rPr lang="en-US" sz="1800" b="1" dirty="0" err="1">
                <a:effectLst/>
                <a:latin typeface="Times New Roman" panose="02020603050405020304" pitchFamily="18" charset="0"/>
                <a:ea typeface="Times New Roman" panose="02020603050405020304" pitchFamily="18" charset="0"/>
              </a:rPr>
              <a:t>ký</a:t>
            </a:r>
            <a:r>
              <a:rPr lang="en-US" sz="1800" b="1" dirty="0">
                <a:effectLst/>
                <a:latin typeface="Times New Roman" panose="02020603050405020304" pitchFamily="18" charset="0"/>
                <a:ea typeface="Times New Roman" panose="02020603050405020304" pitchFamily="18" charset="0"/>
              </a:rPr>
              <a:t> </a:t>
            </a:r>
            <a:r>
              <a:rPr lang="en-US" sz="1800" b="1" dirty="0" err="1">
                <a:effectLst/>
                <a:latin typeface="Times New Roman" panose="02020603050405020304" pitchFamily="18" charset="0"/>
                <a:ea typeface="Times New Roman" panose="02020603050405020304" pitchFamily="18" charset="0"/>
              </a:rPr>
              <a:t>tự</a:t>
            </a:r>
            <a:r>
              <a:rPr lang="en-US" sz="1800" b="1" dirty="0">
                <a:effectLst/>
                <a:latin typeface="Times New Roman" panose="02020603050405020304" pitchFamily="18" charset="0"/>
                <a:ea typeface="Times New Roman" panose="02020603050405020304" pitchFamily="18" charset="0"/>
              </a:rPr>
              <a:t>)</a:t>
            </a:r>
          </a:p>
          <a:p>
            <a:pPr marL="0" marR="0" indent="228600" algn="just">
              <a:lnSpc>
                <a:spcPct val="150000"/>
              </a:lnSpc>
            </a:pPr>
            <a:r>
              <a:rPr lang="en-US" sz="1800" i="1" dirty="0" err="1">
                <a:effectLst/>
                <a:latin typeface="Times New Roman" panose="02020603050405020304" pitchFamily="18" charset="0"/>
                <a:ea typeface="Times New Roman" panose="02020603050405020304" pitchFamily="18" charset="0"/>
              </a:rPr>
              <a:t>Cách</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bố</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trí</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chữ</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và</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số</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trên</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biển</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số</a:t>
            </a:r>
            <a:r>
              <a:rPr lang="en-US" sz="1800" i="1" dirty="0">
                <a:effectLst/>
                <a:latin typeface="Times New Roman" panose="02020603050405020304" pitchFamily="18" charset="0"/>
                <a:ea typeface="Times New Roman" panose="02020603050405020304" pitchFamily="18" charset="0"/>
              </a:rPr>
              <a:t> ô </a:t>
            </a:r>
            <a:r>
              <a:rPr lang="en-US" sz="1800" i="1" dirty="0" err="1">
                <a:effectLst/>
                <a:latin typeface="Times New Roman" panose="02020603050405020304" pitchFamily="18" charset="0"/>
                <a:ea typeface="Times New Roman" panose="02020603050405020304" pitchFamily="18" charset="0"/>
              </a:rPr>
              <a:t>tô</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của</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cơ</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quan</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tổ</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chức</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cá</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nhân</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trong</a:t>
            </a:r>
            <a:r>
              <a:rPr lang="en-US" sz="1800" i="1" dirty="0">
                <a:effectLst/>
                <a:latin typeface="Times New Roman" panose="02020603050405020304" pitchFamily="18" charset="0"/>
                <a:ea typeface="Times New Roman" panose="02020603050405020304" pitchFamily="18" charset="0"/>
              </a:rPr>
              <a:t> </a:t>
            </a:r>
            <a:r>
              <a:rPr lang="en-US" sz="1800" i="1" dirty="0" err="1">
                <a:effectLst/>
                <a:latin typeface="Times New Roman" panose="02020603050405020304" pitchFamily="18" charset="0"/>
                <a:ea typeface="Times New Roman" panose="02020603050405020304" pitchFamily="18" charset="0"/>
              </a:rPr>
              <a:t>nước</a:t>
            </a:r>
            <a:endParaRPr lang="en-US" sz="18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rPr>
              <a:t>Hai </a:t>
            </a:r>
            <a:r>
              <a:rPr lang="en-US" sz="1800" dirty="0" err="1">
                <a:effectLst/>
                <a:latin typeface="Times New Roman" panose="02020603050405020304" pitchFamily="18" charset="0"/>
                <a:ea typeface="Calibri" panose="020F0502020204030204" pitchFamily="34" charset="0"/>
              </a:rPr>
              <a:t>số</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đầu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địa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phương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đăng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xe</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tiếp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theo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sêri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đăng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chữ</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cái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chữ</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số</a:t>
            </a:r>
            <a:r>
              <a:rPr lang="en-US" sz="1800" dirty="0">
                <a:effectLst/>
                <a:latin typeface="Times New Roman" panose="02020603050405020304" pitchFamily="18" charset="0"/>
                <a:ea typeface="Calibri" panose="020F0502020204030204" pitchFamily="34" charset="0"/>
              </a:rPr>
              <a:t>)</a:t>
            </a:r>
          </a:p>
          <a:p>
            <a:pPr marL="342900" marR="0" lvl="0" indent="-342900" algn="just">
              <a:lnSpc>
                <a:spcPct val="150000"/>
              </a:lnSpc>
              <a:buFont typeface="Times New Roman" panose="02020603050405020304" pitchFamily="18" charset="0"/>
              <a:buChar char="-"/>
            </a:pPr>
            <a:r>
              <a:rPr lang="en-US" sz="1800" dirty="0" err="1">
                <a:effectLst/>
                <a:latin typeface="Times New Roman" panose="02020603050405020304" pitchFamily="18" charset="0"/>
                <a:ea typeface="Calibri" panose="020F0502020204030204" pitchFamily="34" charset="0"/>
              </a:rPr>
              <a:t>Nhóm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số</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thứ</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hai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thứ</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tự</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xe</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đăng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gồm</a:t>
            </a:r>
            <a:r>
              <a:rPr lang="en-US" sz="1800" dirty="0">
                <a:effectLst/>
                <a:latin typeface="Times New Roman" panose="02020603050405020304" pitchFamily="18" charset="0"/>
                <a:ea typeface="Calibri" panose="020F0502020204030204" pitchFamily="34" charset="0"/>
              </a:rPr>
              <a:t> 04 </a:t>
            </a:r>
            <a:r>
              <a:rPr lang="en-US" sz="1800" dirty="0" err="1">
                <a:effectLst/>
                <a:latin typeface="Times New Roman" panose="02020603050405020304" pitchFamily="18" charset="0"/>
                <a:ea typeface="Calibri" panose="020F0502020204030204" pitchFamily="34" charset="0"/>
              </a:rPr>
              <a:t>hoặc</a:t>
            </a:r>
            <a:r>
              <a:rPr lang="en-US" sz="1800" dirty="0">
                <a:effectLst/>
                <a:latin typeface="Times New Roman" panose="02020603050405020304" pitchFamily="18" charset="0"/>
                <a:ea typeface="Calibri" panose="020F0502020204030204" pitchFamily="34" charset="0"/>
              </a:rPr>
              <a:t> 05 </a:t>
            </a:r>
            <a:r>
              <a:rPr lang="en-US" sz="1800" dirty="0" err="1">
                <a:effectLst/>
                <a:latin typeface="Times New Roman" panose="02020603050405020304" pitchFamily="18" charset="0"/>
                <a:ea typeface="Calibri" panose="020F0502020204030204" pitchFamily="34" charset="0"/>
              </a:rPr>
              <a:t>chữ</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số</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tự</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nhiên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từ</a:t>
            </a:r>
            <a:r>
              <a:rPr lang="en-US" sz="1800" dirty="0">
                <a:effectLst/>
                <a:latin typeface="Times New Roman" panose="02020603050405020304" pitchFamily="18" charset="0"/>
                <a:ea typeface="Calibri" panose="020F0502020204030204" pitchFamily="34" charset="0"/>
              </a:rPr>
              <a:t> 000.01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999.99</a:t>
            </a:r>
          </a:p>
          <a:p>
            <a:pPr marL="0" marR="0" lvl="0" indent="0" algn="just">
              <a:lnSpc>
                <a:spcPct val="150000"/>
              </a:lnSpc>
              <a:buSzPts val="1000"/>
              <a:buFont typeface="Times New Roman" panose="02020603050405020304" pitchFamily="18" charset="0"/>
              <a:buNone/>
              <a:tabLst>
                <a:tab pos="685800" algn="l"/>
              </a:tabLst>
            </a:pPr>
            <a:endParaRPr lang="en-US" sz="1800" dirty="0">
              <a:effectLst/>
              <a:latin typeface="Times New Roman" panose="02020603050405020304" pitchFamily="18" charset="0"/>
              <a:ea typeface="Calibri" panose="020F0502020204030204" pitchFamily="34"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776374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A30C1483-14F1-6A7F-1272-6921A5281F5A}"/>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1343E850-9894-59A0-37B0-C5D9EFF568B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67E289FA-23EC-2C61-7C7D-8F6A15C71A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marR="0" lvl="0" indent="-342900" algn="just">
              <a:lnSpc>
                <a:spcPct val="150000"/>
              </a:lnSpc>
              <a:buFont typeface="Symbol" panose="05050102010706020507" pitchFamily="18" charset="2"/>
              <a:buChar char=""/>
            </a:pPr>
            <a:r>
              <a:rPr lang="en-US" sz="1800" dirty="0" err="1">
                <a:effectLst/>
                <a:latin typeface="Times New Roman" panose="02020603050405020304" pitchFamily="18" charset="0"/>
                <a:ea typeface="Times New Roman" panose="02020603050405020304" pitchFamily="18" charset="0"/>
              </a:rPr>
              <a:t>Kết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hợp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chuỗi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tự</a:t>
            </a:r>
            <a:endParaRPr lang="en-US" sz="18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buSzPts val="1350"/>
              <a:buFont typeface="Times New Roman" panose="02020603050405020304" pitchFamily="18" charset="0"/>
              <a:buChar char="+"/>
            </a:pPr>
            <a:r>
              <a:rPr lang="en-US" sz="1800" dirty="0">
                <a:effectLst/>
                <a:latin typeface="Times New Roman" panose="02020603050405020304" pitchFamily="18" charset="0"/>
                <a:ea typeface="Times New Roman" panose="02020603050405020304" pitchFamily="18" charset="0"/>
              </a:rPr>
              <a:t>Sau </a:t>
            </a:r>
            <a:r>
              <a:rPr lang="en-US" sz="1800" dirty="0" err="1">
                <a:effectLst/>
                <a:latin typeface="Times New Roman" panose="02020603050405020304" pitchFamily="18" charset="0"/>
                <a:ea typeface="Times New Roman" panose="02020603050405020304" pitchFamily="18" charset="0"/>
              </a:rPr>
              <a:t>khi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tự</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được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nhận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diện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và</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sắp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xếp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bước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tiếp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theo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là</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kết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hợp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chúng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lại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thành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chuỗi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tự</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đầy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đủ</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của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biển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số</a:t>
            </a:r>
            <a:r>
              <a:rPr lang="en-US" sz="18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SzPts val="1350"/>
              <a:buFont typeface="Times New Roman" panose="02020603050405020304" pitchFamily="18" charset="0"/>
              <a:buChar char="+"/>
            </a:pP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tự</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đã</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được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phân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nhóm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theo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đối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với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biển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số</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xe</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máy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có</a:t>
            </a:r>
            <a:r>
              <a:rPr lang="en-US" sz="1800" dirty="0">
                <a:effectLst/>
                <a:latin typeface="Times New Roman" panose="02020603050405020304" pitchFamily="18" charset="0"/>
                <a:ea typeface="Times New Roman" panose="02020603050405020304" pitchFamily="18" charset="0"/>
              </a:rPr>
              <a:t> 2 </a:t>
            </a:r>
            <a:r>
              <a:rPr lang="en-US" sz="1800" dirty="0" err="1">
                <a:effectLst/>
                <a:latin typeface="Times New Roman" panose="02020603050405020304" pitchFamily="18" charset="0"/>
                <a:ea typeface="Times New Roman" panose="02020603050405020304" pitchFamily="18" charset="0"/>
              </a:rPr>
              <a:t>hàng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hoặc</a:t>
            </a:r>
            <a:r>
              <a:rPr lang="en-US" sz="1800" dirty="0">
                <a:effectLst/>
                <a:latin typeface="Times New Roman" panose="02020603050405020304" pitchFamily="18" charset="0"/>
                <a:ea typeface="Times New Roman" panose="02020603050405020304" pitchFamily="18" charset="0"/>
              </a:rPr>
              <a:t> 1 </a:t>
            </a:r>
            <a:r>
              <a:rPr lang="en-US" sz="1800" dirty="0" err="1">
                <a:effectLst/>
                <a:latin typeface="Times New Roman" panose="02020603050405020304" pitchFamily="18" charset="0"/>
                <a:ea typeface="Times New Roman" panose="02020603050405020304" pitchFamily="18" charset="0"/>
              </a:rPr>
              <a:t>hàng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đối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với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biển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số</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xe</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hơi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cần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được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ghép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lại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tạo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thành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một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chuỗi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liên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tiếp</a:t>
            </a:r>
            <a:r>
              <a:rPr lang="en-US" sz="18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SzPts val="1350"/>
              <a:buFont typeface="Times New Roman" panose="02020603050405020304" pitchFamily="18" charset="0"/>
              <a:buChar char="+"/>
            </a:pPr>
            <a:r>
              <a:rPr lang="en-US" sz="1800" dirty="0" err="1">
                <a:effectLst/>
                <a:latin typeface="Times New Roman" panose="02020603050405020304" pitchFamily="18" charset="0"/>
                <a:ea typeface="Times New Roman" panose="02020603050405020304" pitchFamily="18" charset="0"/>
              </a:rPr>
              <a:t>Quá</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trình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này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liên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quan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đến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việc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lấy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từng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tự</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từ</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bounding box </a:t>
            </a:r>
            <a:r>
              <a:rPr lang="en-US" sz="1800" dirty="0" err="1">
                <a:effectLst/>
                <a:latin typeface="Times New Roman" panose="02020603050405020304" pitchFamily="18" charset="0"/>
                <a:ea typeface="Times New Roman" panose="02020603050405020304" pitchFamily="18" charset="0"/>
              </a:rPr>
              <a:t>đã</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được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nhận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diện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sau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đó</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ghép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lại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theo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thứ</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tự</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từ</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trái</a:t>
            </a:r>
            <a:r>
              <a:rPr lang="en-US" sz="1800" dirty="0">
                <a:effectLst/>
                <a:latin typeface="Times New Roman" panose="02020603050405020304" pitchFamily="18" charset="0"/>
                <a:ea typeface="Times New Roman" panose="02020603050405020304" pitchFamily="18" charset="0"/>
              </a:rPr>
              <a:t> sang </a:t>
            </a:r>
            <a:r>
              <a:rPr lang="en-US" sz="1800" dirty="0" err="1">
                <a:effectLst/>
                <a:latin typeface="Times New Roman" panose="02020603050405020304" pitchFamily="18" charset="0"/>
                <a:ea typeface="Times New Roman" panose="02020603050405020304" pitchFamily="18" charset="0"/>
              </a:rPr>
              <a:t>phải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của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từng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tự</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từ</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được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nối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với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nhau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tạo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thành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biển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số</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đầy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đủ</a:t>
            </a:r>
            <a:r>
              <a:rPr lang="en-US" sz="18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Font typeface="Symbol" panose="05050102010706020507" pitchFamily="18" charset="2"/>
              <a:buChar char=""/>
            </a:pPr>
            <a:r>
              <a:rPr lang="en-US" sz="1800" dirty="0" err="1">
                <a:effectLst/>
                <a:latin typeface="Times New Roman" panose="02020603050405020304" pitchFamily="18" charset="0"/>
                <a:ea typeface="Times New Roman" panose="02020603050405020304" pitchFamily="18" charset="0"/>
              </a:rPr>
              <a:t>Lưu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rPr>
              <a:t> tin</a:t>
            </a:r>
          </a:p>
          <a:p>
            <a:pPr marL="342900" marR="0" lvl="0" indent="-342900" algn="just">
              <a:lnSpc>
                <a:spcPct val="150000"/>
              </a:lnSpc>
              <a:buSzPts val="1350"/>
              <a:buFont typeface="Times New Roman" panose="02020603050405020304" pitchFamily="18" charset="0"/>
              <a:buChar char="+"/>
            </a:pPr>
            <a:r>
              <a:rPr lang="en-US" sz="1800" dirty="0">
                <a:effectLst/>
                <a:latin typeface="Times New Roman" panose="02020603050405020304" pitchFamily="18" charset="0"/>
                <a:ea typeface="Times New Roman" panose="02020603050405020304" pitchFamily="18" charset="0"/>
              </a:rPr>
              <a:t>Sau </a:t>
            </a:r>
            <a:r>
              <a:rPr lang="en-US" sz="1800" dirty="0" err="1">
                <a:effectLst/>
                <a:latin typeface="Times New Roman" panose="02020603050405020304" pitchFamily="18" charset="0"/>
                <a:ea typeface="Times New Roman" panose="02020603050405020304" pitchFamily="18" charset="0"/>
              </a:rPr>
              <a:t>khi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đã</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tạo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ra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chuỗi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tự</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biển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số</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đầy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đủ</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rPr>
              <a:t> tin </a:t>
            </a:r>
            <a:r>
              <a:rPr lang="en-US" sz="1800" dirty="0" err="1">
                <a:effectLst/>
                <a:latin typeface="Times New Roman" panose="02020603050405020304" pitchFamily="18" charset="0"/>
                <a:ea typeface="Times New Roman" panose="02020603050405020304" pitchFamily="18" charset="0"/>
              </a:rPr>
              <a:t>này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cần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được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lưu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lại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sử</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dụng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hoặc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kiểm</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sau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Có</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hai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loại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rPr>
              <a:t> tin </a:t>
            </a:r>
            <a:r>
              <a:rPr lang="en-US" sz="1800" dirty="0" err="1">
                <a:effectLst/>
                <a:latin typeface="Times New Roman" panose="02020603050405020304" pitchFamily="18" charset="0"/>
                <a:ea typeface="Times New Roman" panose="02020603050405020304" pitchFamily="18" charset="0"/>
              </a:rPr>
              <a:t>sẽ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được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lưu</a:t>
            </a:r>
            <a:r>
              <a:rPr lang="en-US" sz="1800" dirty="0">
                <a:effectLst/>
                <a:latin typeface="Times New Roman" panose="02020603050405020304" pitchFamily="18" charset="0"/>
                <a:ea typeface="Times New Roman" panose="02020603050405020304" pitchFamily="18" charset="0"/>
              </a:rPr>
              <a:t>:</a:t>
            </a:r>
          </a:p>
          <a:p>
            <a:pPr marL="342900" marR="0" lvl="0" indent="-342900" algn="just">
              <a:lnSpc>
                <a:spcPct val="150000"/>
              </a:lnSpc>
              <a:buSzPts val="1350"/>
              <a:buFont typeface="Times New Roman" panose="02020603050405020304" pitchFamily="18" charset="0"/>
              <a:buChar char="+"/>
            </a:pPr>
            <a:r>
              <a:rPr lang="en-US" sz="1800" dirty="0" err="1">
                <a:effectLst/>
                <a:latin typeface="Times New Roman" panose="02020603050405020304" pitchFamily="18" charset="0"/>
                <a:ea typeface="Times New Roman" panose="02020603050405020304" pitchFamily="18" charset="0"/>
              </a:rPr>
              <a:t>Lưu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chuỗi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tự</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biển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số</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vào</a:t>
            </a:r>
            <a:r>
              <a:rPr lang="en-US" sz="1800" dirty="0">
                <a:effectLst/>
                <a:latin typeface="Times New Roman" panose="02020603050405020304" pitchFamily="18" charset="0"/>
                <a:ea typeface="Times New Roman" panose="02020603050405020304" pitchFamily="18" charset="0"/>
              </a:rPr>
              <a:t> file CSV</a:t>
            </a:r>
          </a:p>
          <a:p>
            <a:pPr marL="342900" marR="0" lvl="0" indent="-342900" algn="just">
              <a:lnSpc>
                <a:spcPct val="150000"/>
              </a:lnSpc>
              <a:buFont typeface="Times New Roman" panose="02020603050405020304" pitchFamily="18" charset="0"/>
              <a:buChar char="-"/>
            </a:pPr>
            <a:r>
              <a:rPr lang="en-US" sz="1800" dirty="0" err="1">
                <a:effectLst/>
                <a:latin typeface="Times New Roman" panose="02020603050405020304" pitchFamily="18" charset="0"/>
                <a:ea typeface="Calibri" panose="020F0502020204030204" pitchFamily="34" charset="0"/>
              </a:rPr>
              <a:t>Các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biển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số</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nhận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diện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được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được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lưu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một</a:t>
            </a:r>
            <a:r>
              <a:rPr lang="en-US" sz="1800" dirty="0">
                <a:effectLst/>
                <a:latin typeface="Times New Roman" panose="02020603050405020304" pitchFamily="18" charset="0"/>
                <a:ea typeface="Calibri" panose="020F0502020204030204" pitchFamily="34" charset="0"/>
              </a:rPr>
              <a:t> file CSV </a:t>
            </a:r>
            <a:r>
              <a:rPr lang="en-US" sz="1800" dirty="0" err="1">
                <a:effectLst/>
                <a:latin typeface="Times New Roman" panose="02020603050405020304" pitchFamily="18" charset="0"/>
                <a:ea typeface="Calibri" panose="020F0502020204030204" pitchFamily="34" charset="0"/>
              </a:rPr>
              <a:t>để</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phục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vụ</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việc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phân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tích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hoặc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sử</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dụng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trong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dụng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khác</a:t>
            </a:r>
            <a:r>
              <a:rPr lang="en-US" sz="1800" dirty="0">
                <a:effectLst/>
                <a:latin typeface="Times New Roman" panose="02020603050405020304" pitchFamily="18" charset="0"/>
                <a:ea typeface="Calibri" panose="020F0502020204030204" pitchFamily="34" charset="0"/>
              </a:rPr>
              <a:t>.</a:t>
            </a:r>
          </a:p>
          <a:p>
            <a:pPr marL="342900" marR="0" lvl="0" indent="-342900" algn="just">
              <a:lnSpc>
                <a:spcPct val="150000"/>
              </a:lnSpc>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rPr>
              <a:t>File CSV </a:t>
            </a:r>
            <a:r>
              <a:rPr lang="en-US" sz="1800" dirty="0" err="1">
                <a:effectLst/>
                <a:latin typeface="Times New Roman" panose="02020603050405020304" pitchFamily="18" charset="0"/>
                <a:ea typeface="Calibri" panose="020F0502020204030204" pitchFamily="34" charset="0"/>
              </a:rPr>
              <a:t>này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lưu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trữ</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thông</a:t>
            </a:r>
            <a:r>
              <a:rPr lang="en-US" sz="1800" dirty="0">
                <a:effectLst/>
                <a:latin typeface="Times New Roman" panose="02020603050405020304" pitchFamily="18" charset="0"/>
                <a:ea typeface="Calibri" panose="020F0502020204030204" pitchFamily="34" charset="0"/>
              </a:rPr>
              <a:t> tin </a:t>
            </a:r>
            <a:r>
              <a:rPr lang="en-US" sz="1800" dirty="0" err="1">
                <a:effectLst/>
                <a:latin typeface="Times New Roman" panose="02020603050405020304" pitchFamily="18" charset="0"/>
                <a:ea typeface="Calibri" panose="020F0502020204030204" pitchFamily="34" charset="0"/>
              </a:rPr>
              <a:t>về</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biển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số</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nhận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diện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được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với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a:t>
            </a:r>
            <a:r>
              <a:rPr lang="en-US" sz="1800" dirty="0">
                <a:effectLst/>
                <a:latin typeface="Times New Roman" panose="02020603050405020304" pitchFamily="18" charset="0"/>
                <a:ea typeface="Calibri" panose="020F0502020204030204" pitchFamily="34" charset="0"/>
              </a:rPr>
              <a:t> tin </a:t>
            </a:r>
            <a:r>
              <a:rPr lang="en-US" sz="1800" dirty="0" err="1">
                <a:effectLst/>
                <a:latin typeface="Times New Roman" panose="02020603050405020304" pitchFamily="18" charset="0"/>
                <a:ea typeface="Calibri" panose="020F0502020204030204" pitchFamily="34" charset="0"/>
              </a:rPr>
              <a:t>cậy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thông</a:t>
            </a:r>
            <a:r>
              <a:rPr lang="en-US" sz="1800" dirty="0">
                <a:effectLst/>
                <a:latin typeface="Times New Roman" panose="02020603050405020304" pitchFamily="18" charset="0"/>
                <a:ea typeface="Calibri" panose="020F0502020204030204" pitchFamily="34" charset="0"/>
              </a:rPr>
              <a:t> tin </a:t>
            </a:r>
            <a:r>
              <a:rPr lang="en-US" sz="1800" dirty="0" err="1">
                <a:effectLst/>
                <a:latin typeface="Times New Roman" panose="02020603050405020304" pitchFamily="18" charset="0"/>
                <a:ea typeface="Calibri" panose="020F0502020204030204" pitchFamily="34" charset="0"/>
              </a:rPr>
              <a:t>khác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như</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tọa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các</a:t>
            </a:r>
            <a:r>
              <a:rPr lang="en-US" sz="1800" dirty="0">
                <a:effectLst/>
                <a:latin typeface="Times New Roman" panose="02020603050405020304" pitchFamily="18" charset="0"/>
                <a:ea typeface="Calibri" panose="020F0502020204030204" pitchFamily="34" charset="0"/>
              </a:rPr>
              <a:t> bounding box.</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251568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2b84033099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2b84033099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50865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a:extLst>
            <a:ext uri="{FF2B5EF4-FFF2-40B4-BE49-F238E27FC236}">
              <a16:creationId xmlns:a16="http://schemas.microsoft.com/office/drawing/2014/main" id="{167F5477-783E-AFA4-0B25-0D46DECF8654}"/>
            </a:ext>
          </a:extLst>
        </p:cNvPr>
        <p:cNvGrpSpPr/>
        <p:nvPr/>
      </p:nvGrpSpPr>
      <p:grpSpPr>
        <a:xfrm>
          <a:off x="0" y="0"/>
          <a:ext cx="0" cy="0"/>
          <a:chOff x="0" y="0"/>
          <a:chExt cx="0" cy="0"/>
        </a:xfrm>
      </p:grpSpPr>
      <p:sp>
        <p:nvSpPr>
          <p:cNvPr id="1035" name="Google Shape;1035;g54dda1946d_6_322:notes">
            <a:extLst>
              <a:ext uri="{FF2B5EF4-FFF2-40B4-BE49-F238E27FC236}">
                <a16:creationId xmlns:a16="http://schemas.microsoft.com/office/drawing/2014/main" id="{A8389983-0427-3F10-1F88-16440371448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54dda1946d_6_322:notes">
            <a:extLst>
              <a:ext uri="{FF2B5EF4-FFF2-40B4-BE49-F238E27FC236}">
                <a16:creationId xmlns:a16="http://schemas.microsoft.com/office/drawing/2014/main" id="{10E4208D-32CD-13D7-4CD2-B930488D47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480663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2b84033099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2b84033099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11862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t>
            </a:r>
            <a:r>
              <a:rPr lang="en-US" b="1" dirty="0" err="1"/>
              <a:t>Phép</a:t>
            </a:r>
            <a:r>
              <a:rPr lang="en-US" b="1" dirty="0"/>
              <a:t> </a:t>
            </a:r>
            <a:r>
              <a:rPr lang="en-US" b="1" dirty="0" err="1"/>
              <a:t>giãn</a:t>
            </a:r>
            <a:r>
              <a:rPr lang="en-US" b="1" dirty="0"/>
              <a:t> </a:t>
            </a:r>
            <a:r>
              <a:rPr lang="en-US" b="1" dirty="0" err="1"/>
              <a:t>nở</a:t>
            </a:r>
            <a:r>
              <a:rPr lang="en-US" dirty="0"/>
              <a:t>: </a:t>
            </a:r>
            <a:r>
              <a:rPr lang="vi-VN" b="1" dirty="0"/>
              <a:t>Lấp đầy lỗ hổng nhỏ</a:t>
            </a:r>
            <a:r>
              <a:rPr lang="vi-VN" dirty="0"/>
              <a:t>: Nếu trong đối tượng có các lỗ hoặc khoảng trống nhỏ, phép giãn nở sẽ giúp lấp đầy </a:t>
            </a:r>
            <a:r>
              <a:rPr lang="vi-VN" dirty="0" err="1"/>
              <a:t>chúng.</a:t>
            </a:r>
            <a:r>
              <a:rPr lang="vi-VN" b="1" dirty="0" err="1"/>
              <a:t>Nối</a:t>
            </a:r>
            <a:r>
              <a:rPr lang="vi-VN" b="1" dirty="0"/>
              <a:t> các vùng</a:t>
            </a:r>
            <a:r>
              <a:rPr lang="vi-VN" dirty="0"/>
              <a:t>: Nếu có các phần của đối tượng bị đứt hoặc không liền mạch, giãn nở sẽ giúp nối các vùng này lại với nhau.</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a:r>
            <a:r>
              <a:rPr lang="vi-VN" b="1" dirty="0"/>
              <a:t>Phép co</a:t>
            </a:r>
            <a:r>
              <a:rPr lang="en-US" dirty="0"/>
              <a:t>:</a:t>
            </a:r>
            <a:r>
              <a:rPr lang="vi-VN" dirty="0"/>
              <a:t> làm cho các đối tượng trong ảnh </a:t>
            </a:r>
            <a:r>
              <a:rPr lang="vi-VN" b="1" dirty="0"/>
              <a:t>nhỏ lại</a:t>
            </a:r>
            <a:r>
              <a:rPr lang="vi-VN" dirty="0"/>
              <a:t>. Điều này có ích khi muốn </a:t>
            </a:r>
            <a:r>
              <a:rPr lang="vi-VN" b="1" dirty="0"/>
              <a:t>loại bỏ các điểm nhiễu nhỏ</a:t>
            </a:r>
            <a:r>
              <a:rPr lang="en-US" b="1" dirty="0"/>
              <a:t>.</a:t>
            </a:r>
            <a:r>
              <a:rPr lang="vi-VN" dirty="0"/>
              <a:t> Nếu có hai đối tượng gần nhau, phép co có thể </a:t>
            </a:r>
            <a:r>
              <a:rPr lang="vi-VN" b="1" dirty="0"/>
              <a:t>tách rời</a:t>
            </a:r>
            <a:r>
              <a:rPr lang="vi-VN" dirty="0"/>
              <a:t> chúng ra bằng cách thu nhỏ kích thước của mỗi đối tượng và tạo khoảng cách giữa chúng</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a:r>
            <a:r>
              <a:rPr lang="vi-VN" b="1" dirty="0"/>
              <a:t>Phép </a:t>
            </a:r>
            <a:r>
              <a:rPr lang="vi-VN" b="1" dirty="0" err="1"/>
              <a:t>Top</a:t>
            </a:r>
            <a:r>
              <a:rPr lang="vi-VN" b="1" dirty="0"/>
              <a:t> </a:t>
            </a:r>
            <a:r>
              <a:rPr lang="vi-VN" b="1" dirty="0" err="1"/>
              <a:t>Hat</a:t>
            </a:r>
            <a:r>
              <a:rPr lang="en-US" b="1" dirty="0"/>
              <a:t>:</a:t>
            </a:r>
            <a:r>
              <a:rPr lang="vi-VN" dirty="0"/>
              <a:t> là kết quả của </a:t>
            </a:r>
            <a:r>
              <a:rPr lang="vi-VN" b="1" dirty="0"/>
              <a:t>phép trừ ảnh gốc</a:t>
            </a:r>
            <a:r>
              <a:rPr lang="vi-VN" dirty="0"/>
              <a:t> với </a:t>
            </a:r>
            <a:r>
              <a:rPr lang="vi-VN" b="1" dirty="0"/>
              <a:t>ảnh đã qua phép mở</a:t>
            </a:r>
            <a:r>
              <a:rPr lang="vi-VN" dirty="0"/>
              <a:t>.</a:t>
            </a:r>
            <a:r>
              <a:rPr lang="en-US" dirty="0"/>
              <a:t>(</a:t>
            </a:r>
            <a:r>
              <a:rPr lang="vi-VN" b="1" dirty="0"/>
              <a:t>Phép mở</a:t>
            </a:r>
            <a:r>
              <a:rPr lang="vi-VN" dirty="0"/>
              <a:t> trong xử lý ảnh là quá trình </a:t>
            </a:r>
            <a:r>
              <a:rPr lang="vi-VN" b="1" dirty="0"/>
              <a:t>co (</a:t>
            </a:r>
            <a:r>
              <a:rPr lang="vi-VN" b="1" dirty="0" err="1"/>
              <a:t>erosion</a:t>
            </a:r>
            <a:r>
              <a:rPr lang="vi-VN" b="1" dirty="0"/>
              <a:t>)</a:t>
            </a:r>
            <a:r>
              <a:rPr lang="vi-VN" dirty="0"/>
              <a:t> rồi </a:t>
            </a:r>
            <a:r>
              <a:rPr lang="vi-VN" b="1" dirty="0"/>
              <a:t>giãn nở (</a:t>
            </a:r>
            <a:r>
              <a:rPr lang="vi-VN" b="1" dirty="0" err="1"/>
              <a:t>dilation</a:t>
            </a:r>
            <a:r>
              <a:rPr lang="vi-VN" b="1" dirty="0"/>
              <a:t>)</a:t>
            </a:r>
            <a:r>
              <a:rPr lang="vi-VN" dirty="0"/>
              <a:t>, dùng để làm mịn đối tượng, loại bỏ nhiễu nhỏ hoặc các chi tiết không cần thiết, đặc biệt là các vùng sáng nhỏ.</a:t>
            </a: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a:r>
            <a:r>
              <a:rPr lang="vi-VN" b="1" dirty="0"/>
              <a:t>Phép </a:t>
            </a:r>
            <a:r>
              <a:rPr lang="vi-VN" b="1" dirty="0" err="1"/>
              <a:t>Black</a:t>
            </a:r>
            <a:r>
              <a:rPr lang="vi-VN" b="1" dirty="0"/>
              <a:t> </a:t>
            </a:r>
            <a:r>
              <a:rPr lang="vi-VN" b="1" dirty="0" err="1"/>
              <a:t>Hat</a:t>
            </a:r>
            <a:r>
              <a:rPr lang="en-US" b="1" dirty="0"/>
              <a:t>:</a:t>
            </a:r>
            <a:r>
              <a:rPr lang="vi-VN" dirty="0"/>
              <a:t> là kết quả của </a:t>
            </a:r>
            <a:r>
              <a:rPr lang="vi-VN" b="1" dirty="0"/>
              <a:t>phép trừ ảnh sau khi thực hiện phép đóng</a:t>
            </a:r>
            <a:r>
              <a:rPr lang="vi-VN" dirty="0"/>
              <a:t> từ </a:t>
            </a:r>
            <a:r>
              <a:rPr lang="vi-VN" b="1" dirty="0"/>
              <a:t>ảnh gốc</a:t>
            </a:r>
            <a:r>
              <a:rPr lang="vi-VN" dirty="0"/>
              <a:t>.</a:t>
            </a:r>
            <a:r>
              <a:rPr lang="en-US" dirty="0"/>
              <a:t>(</a:t>
            </a:r>
            <a:r>
              <a:rPr lang="vi-VN" b="1" dirty="0"/>
              <a:t>Phép đóng</a:t>
            </a:r>
            <a:r>
              <a:rPr lang="vi-VN" dirty="0"/>
              <a:t> là sự kết hợp của </a:t>
            </a:r>
            <a:r>
              <a:rPr lang="vi-VN" b="1" dirty="0"/>
              <a:t>phép giãn nở (</a:t>
            </a:r>
            <a:r>
              <a:rPr lang="vi-VN" b="1" dirty="0" err="1"/>
              <a:t>dilation</a:t>
            </a:r>
            <a:r>
              <a:rPr lang="vi-VN" b="1" dirty="0"/>
              <a:t>)</a:t>
            </a:r>
            <a:r>
              <a:rPr lang="vi-VN" dirty="0"/>
              <a:t> trước và sau đó là </a:t>
            </a:r>
            <a:r>
              <a:rPr lang="vi-VN" b="1" dirty="0"/>
              <a:t>phép co (</a:t>
            </a:r>
            <a:r>
              <a:rPr lang="vi-VN" b="1" dirty="0" err="1"/>
              <a:t>erosion</a:t>
            </a:r>
            <a:r>
              <a:rPr lang="vi-VN" b="1" dirty="0"/>
              <a:t>)</a:t>
            </a:r>
            <a:r>
              <a:rPr lang="vi-VN" dirty="0"/>
              <a:t>. Phép đóng thường được dùng để lấp đầy các khoảng trống nhỏ bên trong đối tượng và làm mịn đường viền ngoài của đối tượng.</a:t>
            </a:r>
            <a:r>
              <a:rPr lang="en-US" dirty="0"/>
              <a:t>)</a:t>
            </a: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
        <p:cNvGrpSpPr/>
        <p:nvPr/>
      </p:nvGrpSpPr>
      <p:grpSpPr>
        <a:xfrm>
          <a:off x="0" y="0"/>
          <a:ext cx="0" cy="0"/>
          <a:chOff x="0" y="0"/>
          <a:chExt cx="0" cy="0"/>
        </a:xfrm>
      </p:grpSpPr>
      <p:sp>
        <p:nvSpPr>
          <p:cNvPr id="1209" name="Google Shape;120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0" name="Google Shape;121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2b84033099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2b84033099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
          <a:extLst>
            <a:ext uri="{FF2B5EF4-FFF2-40B4-BE49-F238E27FC236}">
              <a16:creationId xmlns:a16="http://schemas.microsoft.com/office/drawing/2014/main" id="{3427146E-24AA-BB8F-F3E4-C0CEB47A760A}"/>
            </a:ext>
          </a:extLst>
        </p:cNvPr>
        <p:cNvGrpSpPr/>
        <p:nvPr/>
      </p:nvGrpSpPr>
      <p:grpSpPr>
        <a:xfrm>
          <a:off x="0" y="0"/>
          <a:ext cx="0" cy="0"/>
          <a:chOff x="0" y="0"/>
          <a:chExt cx="0" cy="0"/>
        </a:xfrm>
      </p:grpSpPr>
      <p:sp>
        <p:nvSpPr>
          <p:cNvPr id="1028" name="Google Shape;1028;g14072739ea5_12_0:notes">
            <a:extLst>
              <a:ext uri="{FF2B5EF4-FFF2-40B4-BE49-F238E27FC236}">
                <a16:creationId xmlns:a16="http://schemas.microsoft.com/office/drawing/2014/main" id="{E84341F7-7E23-BC52-E02C-8CD203D278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 name="Google Shape;1029;g14072739ea5_12_0:notes">
            <a:extLst>
              <a:ext uri="{FF2B5EF4-FFF2-40B4-BE49-F238E27FC236}">
                <a16:creationId xmlns:a16="http://schemas.microsoft.com/office/drawing/2014/main" id="{CBA04D79-3B9A-58AF-F56D-CB7842F455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9055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
        <p:cNvGrpSpPr/>
        <p:nvPr/>
      </p:nvGrpSpPr>
      <p:grpSpPr>
        <a:xfrm>
          <a:off x="0" y="0"/>
          <a:ext cx="0" cy="0"/>
          <a:chOff x="0" y="0"/>
          <a:chExt cx="0" cy="0"/>
        </a:xfrm>
      </p:grpSpPr>
      <p:sp>
        <p:nvSpPr>
          <p:cNvPr id="1028" name="Google Shape;102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 name="Google Shape;102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just"/>
            <a:r>
              <a:rPr lang="en-US" dirty="0">
                <a:solidFill>
                  <a:schemeClr val="bg1"/>
                </a:solidFill>
              </a:rPr>
              <a:t>1.</a:t>
            </a:r>
            <a:r>
              <a:rPr lang="vi-VN" dirty="0" err="1">
                <a:solidFill>
                  <a:schemeClr val="bg1"/>
                </a:solidFill>
              </a:rPr>
              <a:t>Input</a:t>
            </a:r>
            <a:r>
              <a:rPr lang="vi-VN" dirty="0">
                <a:solidFill>
                  <a:schemeClr val="bg1"/>
                </a:solidFill>
              </a:rPr>
              <a:t> </a:t>
            </a:r>
            <a:r>
              <a:rPr lang="vi-VN" dirty="0" err="1">
                <a:solidFill>
                  <a:schemeClr val="bg1"/>
                </a:solidFill>
              </a:rPr>
              <a:t>LayerKích</a:t>
            </a:r>
            <a:r>
              <a:rPr lang="vi-VN" dirty="0">
                <a:solidFill>
                  <a:schemeClr val="bg1"/>
                </a:solidFill>
              </a:rPr>
              <a:t> thước đầu vào: Ảnh đầu vào được </a:t>
            </a:r>
            <a:r>
              <a:rPr lang="vi-VN" dirty="0" err="1">
                <a:solidFill>
                  <a:schemeClr val="bg1"/>
                </a:solidFill>
              </a:rPr>
              <a:t>resize</a:t>
            </a:r>
            <a:r>
              <a:rPr lang="vi-VN" dirty="0">
                <a:solidFill>
                  <a:schemeClr val="bg1"/>
                </a:solidFill>
              </a:rPr>
              <a:t> về kích thước 448×448448×448, trong đó 33 là số kênh (RGB).</a:t>
            </a:r>
            <a:endParaRPr lang="en-US" dirty="0">
              <a:solidFill>
                <a:schemeClr val="bg1"/>
              </a:solidFill>
            </a:endParaRPr>
          </a:p>
          <a:p>
            <a:pPr algn="just"/>
            <a:r>
              <a:rPr lang="vi-VN" dirty="0">
                <a:solidFill>
                  <a:schemeClr val="bg1"/>
                </a:solidFill>
              </a:rPr>
              <a:t>2. Các tầng tích chập (</a:t>
            </a:r>
            <a:r>
              <a:rPr lang="vi-VN" dirty="0" err="1">
                <a:solidFill>
                  <a:schemeClr val="bg1"/>
                </a:solidFill>
              </a:rPr>
              <a:t>Convolutional</a:t>
            </a:r>
            <a:r>
              <a:rPr lang="vi-VN" dirty="0">
                <a:solidFill>
                  <a:schemeClr val="bg1"/>
                </a:solidFill>
              </a:rPr>
              <a:t> </a:t>
            </a:r>
            <a:r>
              <a:rPr lang="vi-VN" dirty="0" err="1">
                <a:solidFill>
                  <a:schemeClr val="bg1"/>
                </a:solidFill>
              </a:rPr>
              <a:t>Layers</a:t>
            </a:r>
            <a:r>
              <a:rPr lang="vi-VN" dirty="0">
                <a:solidFill>
                  <a:schemeClr val="bg1"/>
                </a:solidFill>
              </a:rPr>
              <a:t>)YOLO sử dụng các tầng tích chập và </a:t>
            </a:r>
            <a:r>
              <a:rPr lang="vi-VN" dirty="0" err="1">
                <a:solidFill>
                  <a:schemeClr val="bg1"/>
                </a:solidFill>
              </a:rPr>
              <a:t>max-pooling</a:t>
            </a:r>
            <a:r>
              <a:rPr lang="vi-VN" dirty="0">
                <a:solidFill>
                  <a:schemeClr val="bg1"/>
                </a:solidFill>
              </a:rPr>
              <a:t> để giảm kích thước không gian nhưng vẫn giữ thông tin quan trọng. 3. </a:t>
            </a:r>
            <a:r>
              <a:rPr lang="vi-VN" dirty="0" err="1">
                <a:solidFill>
                  <a:schemeClr val="bg1"/>
                </a:solidFill>
              </a:rPr>
              <a:t>Fully</a:t>
            </a:r>
            <a:r>
              <a:rPr lang="vi-VN" dirty="0">
                <a:solidFill>
                  <a:schemeClr val="bg1"/>
                </a:solidFill>
              </a:rPr>
              <a:t> </a:t>
            </a:r>
            <a:r>
              <a:rPr lang="vi-VN" dirty="0" err="1">
                <a:solidFill>
                  <a:schemeClr val="bg1"/>
                </a:solidFill>
              </a:rPr>
              <a:t>Connected</a:t>
            </a:r>
            <a:r>
              <a:rPr lang="vi-VN" dirty="0">
                <a:solidFill>
                  <a:schemeClr val="bg1"/>
                </a:solidFill>
              </a:rPr>
              <a:t> </a:t>
            </a:r>
            <a:r>
              <a:rPr lang="vi-VN" dirty="0" err="1">
                <a:solidFill>
                  <a:schemeClr val="bg1"/>
                </a:solidFill>
              </a:rPr>
              <a:t>Layers</a:t>
            </a:r>
            <a:r>
              <a:rPr lang="vi-VN" dirty="0">
                <a:solidFill>
                  <a:schemeClr val="bg1"/>
                </a:solidFill>
              </a:rPr>
              <a:t> (Tầng kết nối đầy đủ)Sau các tầng tích chập và </a:t>
            </a:r>
            <a:r>
              <a:rPr lang="vi-VN" dirty="0" err="1">
                <a:solidFill>
                  <a:schemeClr val="bg1"/>
                </a:solidFill>
              </a:rPr>
              <a:t>pooling</a:t>
            </a:r>
            <a:r>
              <a:rPr lang="vi-VN" dirty="0">
                <a:solidFill>
                  <a:schemeClr val="bg1"/>
                </a:solidFill>
              </a:rPr>
              <a:t>, đầu ra được </a:t>
            </a:r>
            <a:r>
              <a:rPr lang="vi-VN" dirty="0" err="1">
                <a:solidFill>
                  <a:schemeClr val="bg1"/>
                </a:solidFill>
              </a:rPr>
              <a:t>flatten</a:t>
            </a:r>
            <a:r>
              <a:rPr lang="vi-VN" dirty="0">
                <a:solidFill>
                  <a:schemeClr val="bg1"/>
                </a:solidFill>
              </a:rPr>
              <a:t> (trải </a:t>
            </a:r>
            <a:r>
              <a:rPr lang="vi-VN" dirty="0" err="1">
                <a:solidFill>
                  <a:schemeClr val="bg1"/>
                </a:solidFill>
              </a:rPr>
              <a:t>phẳng</a:t>
            </a:r>
            <a:r>
              <a:rPr lang="vi-VN" dirty="0">
                <a:solidFill>
                  <a:schemeClr val="bg1"/>
                </a:solidFill>
              </a:rPr>
              <a:t>) và đưa qua hai tầng </a:t>
            </a:r>
            <a:r>
              <a:rPr lang="vi-VN" dirty="0" err="1">
                <a:solidFill>
                  <a:schemeClr val="bg1"/>
                </a:solidFill>
              </a:rPr>
              <a:t>fully</a:t>
            </a:r>
            <a:r>
              <a:rPr lang="vi-VN" dirty="0">
                <a:solidFill>
                  <a:schemeClr val="bg1"/>
                </a:solidFill>
              </a:rPr>
              <a:t> </a:t>
            </a:r>
            <a:r>
              <a:rPr lang="vi-VN" dirty="0" err="1">
                <a:solidFill>
                  <a:schemeClr val="bg1"/>
                </a:solidFill>
              </a:rPr>
              <a:t>connected:Tầng</a:t>
            </a:r>
            <a:r>
              <a:rPr lang="vi-VN" dirty="0">
                <a:solidFill>
                  <a:schemeClr val="bg1"/>
                </a:solidFill>
              </a:rPr>
              <a:t> với 40964096 đơn vị (</a:t>
            </a:r>
            <a:r>
              <a:rPr lang="vi-VN" dirty="0" err="1">
                <a:solidFill>
                  <a:schemeClr val="bg1"/>
                </a:solidFill>
              </a:rPr>
              <a:t>neurons</a:t>
            </a:r>
            <a:r>
              <a:rPr lang="vi-VN" dirty="0">
                <a:solidFill>
                  <a:schemeClr val="bg1"/>
                </a:solidFill>
              </a:rPr>
              <a:t>).Tầng cuối cùng tạo ra đầu ra 7×7×307×7×30.</a:t>
            </a:r>
            <a:endParaRPr lang="en-US" dirty="0">
              <a:solidFill>
                <a:schemeClr val="bg1"/>
              </a:solidFill>
            </a:endParaRPr>
          </a:p>
          <a:p>
            <a:pPr algn="just"/>
            <a:r>
              <a:rPr lang="vi-VN" dirty="0">
                <a:solidFill>
                  <a:schemeClr val="bg1"/>
                </a:solidFill>
              </a:rPr>
              <a:t>4. </a:t>
            </a:r>
            <a:r>
              <a:rPr lang="vi-VN" dirty="0" err="1">
                <a:solidFill>
                  <a:schemeClr val="bg1"/>
                </a:solidFill>
              </a:rPr>
              <a:t>Output</a:t>
            </a:r>
            <a:r>
              <a:rPr lang="vi-VN" dirty="0">
                <a:solidFill>
                  <a:schemeClr val="bg1"/>
                </a:solidFill>
              </a:rPr>
              <a:t> </a:t>
            </a:r>
            <a:r>
              <a:rPr lang="vi-VN" dirty="0" err="1">
                <a:solidFill>
                  <a:schemeClr val="bg1"/>
                </a:solidFill>
              </a:rPr>
              <a:t>LayerKích</a:t>
            </a:r>
            <a:r>
              <a:rPr lang="vi-VN" dirty="0">
                <a:solidFill>
                  <a:schemeClr val="bg1"/>
                </a:solidFill>
              </a:rPr>
              <a:t> thước đầu ra: 7×7×307×7×30.Lưới 7×77×7: Chia ảnh đầu vào thành 49 </a:t>
            </a:r>
            <a:r>
              <a:rPr lang="vi-VN" dirty="0" err="1">
                <a:solidFill>
                  <a:schemeClr val="bg1"/>
                </a:solidFill>
              </a:rPr>
              <a:t>ô.Mỗi</a:t>
            </a:r>
            <a:r>
              <a:rPr lang="vi-VN" dirty="0">
                <a:solidFill>
                  <a:schemeClr val="bg1"/>
                </a:solidFill>
              </a:rPr>
              <a:t> ô có 3030 giá trị đầu ra, bao gồm:5 giá trị cho mỗi </a:t>
            </a:r>
            <a:r>
              <a:rPr lang="vi-VN" dirty="0" err="1">
                <a:solidFill>
                  <a:schemeClr val="bg1"/>
                </a:solidFill>
              </a:rPr>
              <a:t>bounding</a:t>
            </a:r>
            <a:r>
              <a:rPr lang="vi-VN" dirty="0">
                <a:solidFill>
                  <a:schemeClr val="bg1"/>
                </a:solidFill>
              </a:rPr>
              <a:t> </a:t>
            </a:r>
            <a:r>
              <a:rPr lang="vi-VN" dirty="0" err="1">
                <a:solidFill>
                  <a:schemeClr val="bg1"/>
                </a:solidFill>
              </a:rPr>
              <a:t>box</a:t>
            </a:r>
            <a:r>
              <a:rPr lang="vi-VN" dirty="0">
                <a:solidFill>
                  <a:schemeClr val="bg1"/>
                </a:solidFill>
              </a:rPr>
              <a:t> (tọa độ trung tâm 𝑥,𝑦</a:t>
            </a:r>
            <a:r>
              <a:rPr lang="vi-VN" dirty="0" err="1">
                <a:solidFill>
                  <a:schemeClr val="bg1"/>
                </a:solidFill>
              </a:rPr>
              <a:t>x,y</a:t>
            </a:r>
            <a:r>
              <a:rPr lang="vi-VN" dirty="0">
                <a:solidFill>
                  <a:schemeClr val="bg1"/>
                </a:solidFill>
              </a:rPr>
              <a:t>, chiều rộng, chiều cao, và </a:t>
            </a:r>
            <a:r>
              <a:rPr lang="vi-VN" dirty="0" err="1">
                <a:solidFill>
                  <a:schemeClr val="bg1"/>
                </a:solidFill>
              </a:rPr>
              <a:t>confidence</a:t>
            </a:r>
            <a:r>
              <a:rPr lang="vi-VN" dirty="0">
                <a:solidFill>
                  <a:schemeClr val="bg1"/>
                </a:solidFill>
              </a:rPr>
              <a:t> </a:t>
            </a:r>
            <a:r>
              <a:rPr lang="vi-VN" dirty="0" err="1">
                <a:solidFill>
                  <a:schemeClr val="bg1"/>
                </a:solidFill>
              </a:rPr>
              <a:t>score</a:t>
            </a:r>
            <a:r>
              <a:rPr lang="vi-VN" dirty="0">
                <a:solidFill>
                  <a:schemeClr val="bg1"/>
                </a:solidFill>
              </a:rPr>
              <a:t>).20 giá trị cho xác suất thuộc về từng lớp đối tượng (ví dụ: chó, mèo, xe...).</a:t>
            </a:r>
            <a:endParaRPr lang="en-US" dirty="0">
              <a:solidFill>
                <a:schemeClr val="bg1"/>
              </a:solidFill>
            </a:endParaRPr>
          </a:p>
          <a:p>
            <a:pPr algn="just"/>
            <a:r>
              <a:rPr lang="vi-VN" dirty="0">
                <a:solidFill>
                  <a:schemeClr val="bg1"/>
                </a:solidFill>
              </a:rPr>
              <a:t>5. Phương pháp hoạt </a:t>
            </a:r>
            <a:r>
              <a:rPr lang="vi-VN" dirty="0" err="1">
                <a:solidFill>
                  <a:schemeClr val="bg1"/>
                </a:solidFill>
              </a:rPr>
              <a:t>độngYOLO</a:t>
            </a:r>
            <a:r>
              <a:rPr lang="vi-VN" b="1" dirty="0">
                <a:solidFill>
                  <a:schemeClr val="bg1"/>
                </a:solidFill>
              </a:rPr>
              <a:t> </a:t>
            </a:r>
            <a:r>
              <a:rPr lang="vi-VN" dirty="0">
                <a:solidFill>
                  <a:schemeClr val="bg1"/>
                </a:solidFill>
              </a:rPr>
              <a:t>chia ảnh đầu vào thành lưới 7×77×7.Mỗi ô dự đoán 2 </a:t>
            </a:r>
            <a:r>
              <a:rPr lang="vi-VN" dirty="0" err="1">
                <a:solidFill>
                  <a:schemeClr val="bg1"/>
                </a:solidFill>
              </a:rPr>
              <a:t>bounding</a:t>
            </a:r>
            <a:r>
              <a:rPr lang="vi-VN" dirty="0">
                <a:solidFill>
                  <a:schemeClr val="bg1"/>
                </a:solidFill>
              </a:rPr>
              <a:t> </a:t>
            </a:r>
            <a:r>
              <a:rPr lang="vi-VN" dirty="0" err="1">
                <a:solidFill>
                  <a:schemeClr val="bg1"/>
                </a:solidFill>
              </a:rPr>
              <a:t>boxes</a:t>
            </a:r>
            <a:r>
              <a:rPr lang="vi-VN" dirty="0">
                <a:solidFill>
                  <a:schemeClr val="bg1"/>
                </a:solidFill>
              </a:rPr>
              <a:t> và xác suất thuộc lớp đối tượng.</a:t>
            </a:r>
            <a:endParaRPr lang="en-US" dirty="0">
              <a:solidFill>
                <a:schemeClr val="bg1"/>
              </a:solidFill>
            </a:endParaRPr>
          </a:p>
          <a:p>
            <a:pPr algn="just"/>
            <a:endParaRPr lang="en-US" dirty="0"/>
          </a:p>
        </p:txBody>
      </p:sp>
    </p:spTree>
    <p:extLst>
      <p:ext uri="{BB962C8B-B14F-4D97-AF65-F5344CB8AC3E}">
        <p14:creationId xmlns:p14="http://schemas.microsoft.com/office/powerpoint/2010/main" val="14973385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2b84033099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2b84033099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13978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a:extLst>
            <a:ext uri="{FF2B5EF4-FFF2-40B4-BE49-F238E27FC236}">
              <a16:creationId xmlns:a16="http://schemas.microsoft.com/office/drawing/2014/main" id="{90600B4D-B384-E77C-2652-1CF6CA2441DF}"/>
            </a:ext>
          </a:extLst>
        </p:cNvPr>
        <p:cNvGrpSpPr/>
        <p:nvPr/>
      </p:nvGrpSpPr>
      <p:grpSpPr>
        <a:xfrm>
          <a:off x="0" y="0"/>
          <a:ext cx="0" cy="0"/>
          <a:chOff x="0" y="0"/>
          <a:chExt cx="0" cy="0"/>
        </a:xfrm>
      </p:grpSpPr>
      <p:sp>
        <p:nvSpPr>
          <p:cNvPr id="967" name="Google Shape;967;g268fac0c388_0_0:notes">
            <a:extLst>
              <a:ext uri="{FF2B5EF4-FFF2-40B4-BE49-F238E27FC236}">
                <a16:creationId xmlns:a16="http://schemas.microsoft.com/office/drawing/2014/main" id="{16E977E7-41A7-5E76-08AA-958C64E924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68fac0c388_0_0:notes">
            <a:extLst>
              <a:ext uri="{FF2B5EF4-FFF2-40B4-BE49-F238E27FC236}">
                <a16:creationId xmlns:a16="http://schemas.microsoft.com/office/drawing/2014/main" id="{791662FD-49F0-44EA-C47C-A1D44BEBF53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6239486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144099" cy="5168521"/>
            <a:chOff x="0" y="0"/>
            <a:chExt cx="9144099" cy="5168521"/>
          </a:xfrm>
        </p:grpSpPr>
        <p:pic>
          <p:nvPicPr>
            <p:cNvPr id="10" name="Google Shape;10;p2"/>
            <p:cNvPicPr preferRelativeResize="0"/>
            <p:nvPr/>
          </p:nvPicPr>
          <p:blipFill rotWithShape="1">
            <a:blip r:embed="rId2">
              <a:alphaModFix/>
            </a:blip>
            <a:srcRect l="20835" t="6393"/>
            <a:stretch/>
          </p:blipFill>
          <p:spPr>
            <a:xfrm>
              <a:off x="0" y="0"/>
              <a:ext cx="2845048" cy="3009400"/>
            </a:xfrm>
            <a:prstGeom prst="rect">
              <a:avLst/>
            </a:prstGeom>
            <a:noFill/>
            <a:ln>
              <a:noFill/>
            </a:ln>
          </p:spPr>
        </p:pic>
        <p:pic>
          <p:nvPicPr>
            <p:cNvPr id="11" name="Google Shape;11;p2"/>
            <p:cNvPicPr preferRelativeResize="0"/>
            <p:nvPr/>
          </p:nvPicPr>
          <p:blipFill rotWithShape="1">
            <a:blip r:embed="rId3">
              <a:alphaModFix/>
            </a:blip>
            <a:srcRect l="41951"/>
            <a:stretch/>
          </p:blipFill>
          <p:spPr>
            <a:xfrm flipH="1">
              <a:off x="7536749" y="988125"/>
              <a:ext cx="1607350" cy="2477750"/>
            </a:xfrm>
            <a:prstGeom prst="rect">
              <a:avLst/>
            </a:prstGeom>
            <a:noFill/>
            <a:ln>
              <a:noFill/>
            </a:ln>
          </p:spPr>
        </p:pic>
        <p:pic>
          <p:nvPicPr>
            <p:cNvPr id="12" name="Google Shape;12;p2"/>
            <p:cNvPicPr preferRelativeResize="0"/>
            <p:nvPr/>
          </p:nvPicPr>
          <p:blipFill rotWithShape="1">
            <a:blip r:embed="rId3">
              <a:alphaModFix/>
            </a:blip>
            <a:srcRect t="58006"/>
            <a:stretch/>
          </p:blipFill>
          <p:spPr>
            <a:xfrm flipH="1">
              <a:off x="4897524" y="1"/>
              <a:ext cx="2665276" cy="1001526"/>
            </a:xfrm>
            <a:prstGeom prst="rect">
              <a:avLst/>
            </a:prstGeom>
            <a:noFill/>
            <a:ln>
              <a:noFill/>
            </a:ln>
          </p:spPr>
        </p:pic>
        <p:pic>
          <p:nvPicPr>
            <p:cNvPr id="13" name="Google Shape;13;p2"/>
            <p:cNvPicPr preferRelativeResize="0"/>
            <p:nvPr/>
          </p:nvPicPr>
          <p:blipFill rotWithShape="1">
            <a:blip r:embed="rId3">
              <a:alphaModFix/>
            </a:blip>
            <a:srcRect b="25578"/>
            <a:stretch/>
          </p:blipFill>
          <p:spPr>
            <a:xfrm>
              <a:off x="5459100" y="3499475"/>
              <a:ext cx="2468675" cy="1644025"/>
            </a:xfrm>
            <a:prstGeom prst="rect">
              <a:avLst/>
            </a:prstGeom>
            <a:noFill/>
            <a:ln>
              <a:noFill/>
            </a:ln>
          </p:spPr>
        </p:pic>
        <p:pic>
          <p:nvPicPr>
            <p:cNvPr id="14" name="Google Shape;14;p2"/>
            <p:cNvPicPr preferRelativeResize="0"/>
            <p:nvPr/>
          </p:nvPicPr>
          <p:blipFill rotWithShape="1">
            <a:blip r:embed="rId4">
              <a:alphaModFix/>
            </a:blip>
            <a:srcRect t="45127"/>
            <a:stretch/>
          </p:blipFill>
          <p:spPr>
            <a:xfrm>
              <a:off x="2256575" y="6"/>
              <a:ext cx="3720551" cy="767150"/>
            </a:xfrm>
            <a:prstGeom prst="rect">
              <a:avLst/>
            </a:prstGeom>
            <a:noFill/>
            <a:ln>
              <a:noFill/>
            </a:ln>
          </p:spPr>
        </p:pic>
        <p:pic>
          <p:nvPicPr>
            <p:cNvPr id="15" name="Google Shape;15;p2"/>
            <p:cNvPicPr preferRelativeResize="0"/>
            <p:nvPr/>
          </p:nvPicPr>
          <p:blipFill rotWithShape="1">
            <a:blip r:embed="rId3">
              <a:alphaModFix/>
            </a:blip>
            <a:srcRect l="36338" b="83134"/>
            <a:stretch/>
          </p:blipFill>
          <p:spPr>
            <a:xfrm flipH="1">
              <a:off x="7381199" y="4725625"/>
              <a:ext cx="1762801" cy="417875"/>
            </a:xfrm>
            <a:prstGeom prst="rect">
              <a:avLst/>
            </a:prstGeom>
            <a:noFill/>
            <a:ln>
              <a:noFill/>
            </a:ln>
          </p:spPr>
        </p:pic>
        <p:pic>
          <p:nvPicPr>
            <p:cNvPr id="16" name="Google Shape;16;p2"/>
            <p:cNvPicPr preferRelativeResize="0"/>
            <p:nvPr/>
          </p:nvPicPr>
          <p:blipFill rotWithShape="1">
            <a:blip r:embed="rId3">
              <a:alphaModFix/>
            </a:blip>
            <a:srcRect l="24806" b="40912"/>
            <a:stretch/>
          </p:blipFill>
          <p:spPr>
            <a:xfrm>
              <a:off x="0" y="3679450"/>
              <a:ext cx="2082124" cy="1464051"/>
            </a:xfrm>
            <a:prstGeom prst="rect">
              <a:avLst/>
            </a:prstGeom>
            <a:noFill/>
            <a:ln>
              <a:noFill/>
            </a:ln>
          </p:spPr>
        </p:pic>
        <p:pic>
          <p:nvPicPr>
            <p:cNvPr id="17" name="Google Shape;17;p2"/>
            <p:cNvPicPr preferRelativeResize="0"/>
            <p:nvPr/>
          </p:nvPicPr>
          <p:blipFill rotWithShape="1">
            <a:blip r:embed="rId3">
              <a:alphaModFix/>
            </a:blip>
            <a:srcRect l="36257"/>
            <a:stretch/>
          </p:blipFill>
          <p:spPr>
            <a:xfrm>
              <a:off x="0" y="2609550"/>
              <a:ext cx="1607350" cy="2256449"/>
            </a:xfrm>
            <a:prstGeom prst="rect">
              <a:avLst/>
            </a:prstGeom>
            <a:noFill/>
            <a:ln>
              <a:noFill/>
            </a:ln>
          </p:spPr>
        </p:pic>
        <p:pic>
          <p:nvPicPr>
            <p:cNvPr id="18" name="Google Shape;18;p2"/>
            <p:cNvPicPr preferRelativeResize="0"/>
            <p:nvPr/>
          </p:nvPicPr>
          <p:blipFill rotWithShape="1">
            <a:blip r:embed="rId3">
              <a:alphaModFix/>
            </a:blip>
            <a:srcRect l="60468"/>
            <a:stretch/>
          </p:blipFill>
          <p:spPr>
            <a:xfrm>
              <a:off x="0" y="2609550"/>
              <a:ext cx="996875" cy="2256449"/>
            </a:xfrm>
            <a:prstGeom prst="rect">
              <a:avLst/>
            </a:prstGeom>
            <a:noFill/>
            <a:ln>
              <a:noFill/>
            </a:ln>
          </p:spPr>
        </p:pic>
        <p:pic>
          <p:nvPicPr>
            <p:cNvPr id="19" name="Google Shape;19;p2"/>
            <p:cNvPicPr preferRelativeResize="0"/>
            <p:nvPr/>
          </p:nvPicPr>
          <p:blipFill rotWithShape="1">
            <a:blip r:embed="rId3">
              <a:alphaModFix/>
            </a:blip>
            <a:srcRect b="63079"/>
            <a:stretch/>
          </p:blipFill>
          <p:spPr>
            <a:xfrm flipH="1">
              <a:off x="1793324" y="4253721"/>
              <a:ext cx="2768926" cy="914800"/>
            </a:xfrm>
            <a:prstGeom prst="rect">
              <a:avLst/>
            </a:prstGeom>
            <a:noFill/>
            <a:ln>
              <a:noFill/>
            </a:ln>
          </p:spPr>
        </p:pic>
      </p:grpSp>
      <p:sp>
        <p:nvSpPr>
          <p:cNvPr id="20" name="Google Shape;20;p2"/>
          <p:cNvSpPr txBox="1">
            <a:spLocks noGrp="1"/>
          </p:cNvSpPr>
          <p:nvPr>
            <p:ph type="ctrTitle"/>
          </p:nvPr>
        </p:nvSpPr>
        <p:spPr>
          <a:xfrm>
            <a:off x="1466700" y="951050"/>
            <a:ext cx="6210600" cy="22245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Clr>
                <a:srgbClr val="191919"/>
              </a:buClr>
              <a:buSzPts val="5200"/>
              <a:buNone/>
              <a:defRPr sz="4800"/>
            </a:lvl1pPr>
            <a:lvl2pPr lvl="1" algn="ctr" rtl="0">
              <a:lnSpc>
                <a:spcPct val="80000"/>
              </a:lnSpc>
              <a:spcBef>
                <a:spcPts val="0"/>
              </a:spcBef>
              <a:spcAft>
                <a:spcPts val="0"/>
              </a:spcAft>
              <a:buClr>
                <a:srgbClr val="191919"/>
              </a:buClr>
              <a:buSzPts val="5200"/>
              <a:buNone/>
              <a:defRPr sz="5200">
                <a:solidFill>
                  <a:srgbClr val="191919"/>
                </a:solidFill>
              </a:defRPr>
            </a:lvl2pPr>
            <a:lvl3pPr lvl="2" algn="ctr" rtl="0">
              <a:lnSpc>
                <a:spcPct val="80000"/>
              </a:lnSpc>
              <a:spcBef>
                <a:spcPts val="0"/>
              </a:spcBef>
              <a:spcAft>
                <a:spcPts val="0"/>
              </a:spcAft>
              <a:buClr>
                <a:srgbClr val="191919"/>
              </a:buClr>
              <a:buSzPts val="5200"/>
              <a:buNone/>
              <a:defRPr sz="5200">
                <a:solidFill>
                  <a:srgbClr val="191919"/>
                </a:solidFill>
              </a:defRPr>
            </a:lvl3pPr>
            <a:lvl4pPr lvl="3" algn="ctr" rtl="0">
              <a:lnSpc>
                <a:spcPct val="80000"/>
              </a:lnSpc>
              <a:spcBef>
                <a:spcPts val="0"/>
              </a:spcBef>
              <a:spcAft>
                <a:spcPts val="0"/>
              </a:spcAft>
              <a:buClr>
                <a:srgbClr val="191919"/>
              </a:buClr>
              <a:buSzPts val="5200"/>
              <a:buNone/>
              <a:defRPr sz="5200">
                <a:solidFill>
                  <a:srgbClr val="191919"/>
                </a:solidFill>
              </a:defRPr>
            </a:lvl4pPr>
            <a:lvl5pPr lvl="4" algn="ctr" rtl="0">
              <a:lnSpc>
                <a:spcPct val="80000"/>
              </a:lnSpc>
              <a:spcBef>
                <a:spcPts val="0"/>
              </a:spcBef>
              <a:spcAft>
                <a:spcPts val="0"/>
              </a:spcAft>
              <a:buClr>
                <a:srgbClr val="191919"/>
              </a:buClr>
              <a:buSzPts val="5200"/>
              <a:buNone/>
              <a:defRPr sz="5200">
                <a:solidFill>
                  <a:srgbClr val="191919"/>
                </a:solidFill>
              </a:defRPr>
            </a:lvl5pPr>
            <a:lvl6pPr lvl="5" algn="ctr" rtl="0">
              <a:lnSpc>
                <a:spcPct val="80000"/>
              </a:lnSpc>
              <a:spcBef>
                <a:spcPts val="0"/>
              </a:spcBef>
              <a:spcAft>
                <a:spcPts val="0"/>
              </a:spcAft>
              <a:buClr>
                <a:srgbClr val="191919"/>
              </a:buClr>
              <a:buSzPts val="5200"/>
              <a:buNone/>
              <a:defRPr sz="5200">
                <a:solidFill>
                  <a:srgbClr val="191919"/>
                </a:solidFill>
              </a:defRPr>
            </a:lvl6pPr>
            <a:lvl7pPr lvl="6" algn="ctr" rtl="0">
              <a:lnSpc>
                <a:spcPct val="80000"/>
              </a:lnSpc>
              <a:spcBef>
                <a:spcPts val="0"/>
              </a:spcBef>
              <a:spcAft>
                <a:spcPts val="0"/>
              </a:spcAft>
              <a:buClr>
                <a:srgbClr val="191919"/>
              </a:buClr>
              <a:buSzPts val="5200"/>
              <a:buNone/>
              <a:defRPr sz="5200">
                <a:solidFill>
                  <a:srgbClr val="191919"/>
                </a:solidFill>
              </a:defRPr>
            </a:lvl7pPr>
            <a:lvl8pPr lvl="7" algn="ctr" rtl="0">
              <a:lnSpc>
                <a:spcPct val="80000"/>
              </a:lnSpc>
              <a:spcBef>
                <a:spcPts val="0"/>
              </a:spcBef>
              <a:spcAft>
                <a:spcPts val="0"/>
              </a:spcAft>
              <a:buClr>
                <a:srgbClr val="191919"/>
              </a:buClr>
              <a:buSzPts val="5200"/>
              <a:buNone/>
              <a:defRPr sz="5200">
                <a:solidFill>
                  <a:srgbClr val="191919"/>
                </a:solidFill>
              </a:defRPr>
            </a:lvl8pPr>
            <a:lvl9pPr lvl="8" algn="ctr" rtl="0">
              <a:lnSpc>
                <a:spcPct val="80000"/>
              </a:lnSpc>
              <a:spcBef>
                <a:spcPts val="0"/>
              </a:spcBef>
              <a:spcAft>
                <a:spcPts val="0"/>
              </a:spcAft>
              <a:buClr>
                <a:srgbClr val="191919"/>
              </a:buClr>
              <a:buSzPts val="5200"/>
              <a:buNone/>
              <a:defRPr sz="5200">
                <a:solidFill>
                  <a:srgbClr val="191919"/>
                </a:solidFill>
              </a:defRPr>
            </a:lvl9pPr>
          </a:lstStyle>
          <a:p>
            <a:endParaRPr/>
          </a:p>
        </p:txBody>
      </p:sp>
      <p:pic>
        <p:nvPicPr>
          <p:cNvPr id="21" name="Google Shape;21;p2"/>
          <p:cNvPicPr preferRelativeResize="0"/>
          <p:nvPr/>
        </p:nvPicPr>
        <p:blipFill rotWithShape="1">
          <a:blip r:embed="rId5">
            <a:alphaModFix/>
          </a:blip>
          <a:srcRect t="30079"/>
          <a:stretch/>
        </p:blipFill>
        <p:spPr>
          <a:xfrm>
            <a:off x="328675" y="4"/>
            <a:ext cx="222225" cy="1893674"/>
          </a:xfrm>
          <a:prstGeom prst="rect">
            <a:avLst/>
          </a:prstGeom>
          <a:noFill/>
          <a:ln>
            <a:noFill/>
          </a:ln>
        </p:spPr>
      </p:pic>
      <p:sp>
        <p:nvSpPr>
          <p:cNvPr id="22" name="Google Shape;22;p2"/>
          <p:cNvSpPr txBox="1">
            <a:spLocks noGrp="1"/>
          </p:cNvSpPr>
          <p:nvPr>
            <p:ph type="subTitle" idx="1"/>
          </p:nvPr>
        </p:nvSpPr>
        <p:spPr>
          <a:xfrm>
            <a:off x="3130350" y="3578325"/>
            <a:ext cx="2883300" cy="764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
    <p:spTree>
      <p:nvGrpSpPr>
        <p:cNvPr id="1" name="Shape 581"/>
        <p:cNvGrpSpPr/>
        <p:nvPr/>
      </p:nvGrpSpPr>
      <p:grpSpPr>
        <a:xfrm>
          <a:off x="0" y="0"/>
          <a:ext cx="0" cy="0"/>
          <a:chOff x="0" y="0"/>
          <a:chExt cx="0" cy="0"/>
        </a:xfrm>
      </p:grpSpPr>
      <p:grpSp>
        <p:nvGrpSpPr>
          <p:cNvPr id="582" name="Google Shape;582;p22"/>
          <p:cNvGrpSpPr/>
          <p:nvPr/>
        </p:nvGrpSpPr>
        <p:grpSpPr>
          <a:xfrm>
            <a:off x="0" y="3509788"/>
            <a:ext cx="9147475" cy="1636113"/>
            <a:chOff x="0" y="3509788"/>
            <a:chExt cx="9147475" cy="1636113"/>
          </a:xfrm>
        </p:grpSpPr>
        <p:grpSp>
          <p:nvGrpSpPr>
            <p:cNvPr id="583" name="Google Shape;583;p22"/>
            <p:cNvGrpSpPr/>
            <p:nvPr/>
          </p:nvGrpSpPr>
          <p:grpSpPr>
            <a:xfrm>
              <a:off x="545775" y="3509788"/>
              <a:ext cx="8601700" cy="1636113"/>
              <a:chOff x="545775" y="3509788"/>
              <a:chExt cx="8601700" cy="1636113"/>
            </a:xfrm>
          </p:grpSpPr>
          <p:grpSp>
            <p:nvGrpSpPr>
              <p:cNvPr id="584" name="Google Shape;584;p22"/>
              <p:cNvGrpSpPr/>
              <p:nvPr/>
            </p:nvGrpSpPr>
            <p:grpSpPr>
              <a:xfrm>
                <a:off x="8424000" y="3509788"/>
                <a:ext cx="723475" cy="1636113"/>
                <a:chOff x="8424000" y="3509788"/>
                <a:chExt cx="723475" cy="1636113"/>
              </a:xfrm>
            </p:grpSpPr>
            <p:grpSp>
              <p:nvGrpSpPr>
                <p:cNvPr id="585" name="Google Shape;585;p22"/>
                <p:cNvGrpSpPr/>
                <p:nvPr/>
              </p:nvGrpSpPr>
              <p:grpSpPr>
                <a:xfrm>
                  <a:off x="8527900" y="3667288"/>
                  <a:ext cx="619575" cy="743275"/>
                  <a:chOff x="8527900" y="3667288"/>
                  <a:chExt cx="619575" cy="743275"/>
                </a:xfrm>
              </p:grpSpPr>
              <p:cxnSp>
                <p:nvCxnSpPr>
                  <p:cNvPr id="586" name="Google Shape;586;p22"/>
                  <p:cNvCxnSpPr/>
                  <p:nvPr/>
                </p:nvCxnSpPr>
                <p:spPr>
                  <a:xfrm>
                    <a:off x="8527900" y="4052588"/>
                    <a:ext cx="311100" cy="291600"/>
                  </a:xfrm>
                  <a:prstGeom prst="straightConnector1">
                    <a:avLst/>
                  </a:prstGeom>
                  <a:noFill/>
                  <a:ln w="9525" cap="flat" cmpd="sng">
                    <a:solidFill>
                      <a:schemeClr val="lt2"/>
                    </a:solidFill>
                    <a:prstDash val="solid"/>
                    <a:round/>
                    <a:headEnd type="none" w="med" len="med"/>
                    <a:tailEnd type="none" w="med" len="med"/>
                  </a:ln>
                </p:spPr>
              </p:cxnSp>
              <p:cxnSp>
                <p:nvCxnSpPr>
                  <p:cNvPr id="587" name="Google Shape;587;p22"/>
                  <p:cNvCxnSpPr/>
                  <p:nvPr/>
                </p:nvCxnSpPr>
                <p:spPr>
                  <a:xfrm>
                    <a:off x="8528875" y="4052588"/>
                    <a:ext cx="618600" cy="0"/>
                  </a:xfrm>
                  <a:prstGeom prst="straightConnector1">
                    <a:avLst/>
                  </a:prstGeom>
                  <a:noFill/>
                  <a:ln w="9525" cap="flat" cmpd="sng">
                    <a:solidFill>
                      <a:schemeClr val="lt2"/>
                    </a:solidFill>
                    <a:prstDash val="solid"/>
                    <a:round/>
                    <a:headEnd type="none" w="med" len="med"/>
                    <a:tailEnd type="none" w="med" len="med"/>
                  </a:ln>
                </p:spPr>
              </p:cxnSp>
              <p:sp>
                <p:nvSpPr>
                  <p:cNvPr id="588" name="Google Shape;588;p22"/>
                  <p:cNvSpPr/>
                  <p:nvPr/>
                </p:nvSpPr>
                <p:spPr>
                  <a:xfrm>
                    <a:off x="8791550" y="4322363"/>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589" name="Google Shape;589;p22"/>
                  <p:cNvCxnSpPr/>
                  <p:nvPr/>
                </p:nvCxnSpPr>
                <p:spPr>
                  <a:xfrm rot="10800000">
                    <a:off x="8830425" y="3912850"/>
                    <a:ext cx="312600" cy="0"/>
                  </a:xfrm>
                  <a:prstGeom prst="straightConnector1">
                    <a:avLst/>
                  </a:prstGeom>
                  <a:noFill/>
                  <a:ln w="9525" cap="flat" cmpd="sng">
                    <a:solidFill>
                      <a:schemeClr val="lt2"/>
                    </a:solidFill>
                    <a:prstDash val="solid"/>
                    <a:round/>
                    <a:headEnd type="none" w="med" len="med"/>
                    <a:tailEnd type="none" w="med" len="med"/>
                  </a:ln>
                </p:spPr>
              </p:cxnSp>
              <p:cxnSp>
                <p:nvCxnSpPr>
                  <p:cNvPr id="590" name="Google Shape;590;p22"/>
                  <p:cNvCxnSpPr/>
                  <p:nvPr/>
                </p:nvCxnSpPr>
                <p:spPr>
                  <a:xfrm rot="10800000">
                    <a:off x="8615863" y="3698188"/>
                    <a:ext cx="214800" cy="214800"/>
                  </a:xfrm>
                  <a:prstGeom prst="straightConnector1">
                    <a:avLst/>
                  </a:prstGeom>
                  <a:noFill/>
                  <a:ln w="9525" cap="flat" cmpd="sng">
                    <a:solidFill>
                      <a:schemeClr val="lt2"/>
                    </a:solidFill>
                    <a:prstDash val="solid"/>
                    <a:round/>
                    <a:headEnd type="none" w="med" len="med"/>
                    <a:tailEnd type="none" w="med" len="med"/>
                  </a:ln>
                </p:spPr>
              </p:cxnSp>
              <p:sp>
                <p:nvSpPr>
                  <p:cNvPr id="591" name="Google Shape;591;p22"/>
                  <p:cNvSpPr/>
                  <p:nvPr/>
                </p:nvSpPr>
                <p:spPr>
                  <a:xfrm rot="10800000">
                    <a:off x="8540713" y="3667288"/>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592" name="Google Shape;592;p22"/>
                <p:cNvGrpSpPr/>
                <p:nvPr/>
              </p:nvGrpSpPr>
              <p:grpSpPr>
                <a:xfrm>
                  <a:off x="8424000" y="3509788"/>
                  <a:ext cx="719025" cy="1636113"/>
                  <a:chOff x="8424000" y="3509788"/>
                  <a:chExt cx="719025" cy="1636113"/>
                </a:xfrm>
              </p:grpSpPr>
              <p:cxnSp>
                <p:nvCxnSpPr>
                  <p:cNvPr id="593" name="Google Shape;593;p22"/>
                  <p:cNvCxnSpPr/>
                  <p:nvPr/>
                </p:nvCxnSpPr>
                <p:spPr>
                  <a:xfrm rot="10800000">
                    <a:off x="8886825" y="4765200"/>
                    <a:ext cx="0" cy="380700"/>
                  </a:xfrm>
                  <a:prstGeom prst="straightConnector1">
                    <a:avLst/>
                  </a:prstGeom>
                  <a:noFill/>
                  <a:ln w="9525" cap="flat" cmpd="sng">
                    <a:solidFill>
                      <a:schemeClr val="accent1"/>
                    </a:solidFill>
                    <a:prstDash val="solid"/>
                    <a:round/>
                    <a:headEnd type="none" w="med" len="med"/>
                    <a:tailEnd type="none" w="med" len="med"/>
                  </a:ln>
                </p:spPr>
              </p:cxnSp>
              <p:cxnSp>
                <p:nvCxnSpPr>
                  <p:cNvPr id="594" name="Google Shape;594;p22"/>
                  <p:cNvCxnSpPr/>
                  <p:nvPr/>
                </p:nvCxnSpPr>
                <p:spPr>
                  <a:xfrm>
                    <a:off x="8523525" y="4404275"/>
                    <a:ext cx="363300" cy="363300"/>
                  </a:xfrm>
                  <a:prstGeom prst="straightConnector1">
                    <a:avLst/>
                  </a:prstGeom>
                  <a:noFill/>
                  <a:ln w="9525" cap="flat" cmpd="sng">
                    <a:solidFill>
                      <a:schemeClr val="accent1"/>
                    </a:solidFill>
                    <a:prstDash val="solid"/>
                    <a:round/>
                    <a:headEnd type="none" w="med" len="med"/>
                    <a:tailEnd type="none" w="med" len="med"/>
                  </a:ln>
                </p:spPr>
              </p:cxnSp>
              <p:sp>
                <p:nvSpPr>
                  <p:cNvPr id="595" name="Google Shape;595;p22"/>
                  <p:cNvSpPr/>
                  <p:nvPr/>
                </p:nvSpPr>
                <p:spPr>
                  <a:xfrm>
                    <a:off x="8424000" y="43419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596" name="Google Shape;596;p22"/>
                  <p:cNvCxnSpPr/>
                  <p:nvPr/>
                </p:nvCxnSpPr>
                <p:spPr>
                  <a:xfrm rot="10800000">
                    <a:off x="9015225" y="3755350"/>
                    <a:ext cx="127800" cy="0"/>
                  </a:xfrm>
                  <a:prstGeom prst="straightConnector1">
                    <a:avLst/>
                  </a:prstGeom>
                  <a:noFill/>
                  <a:ln w="9525" cap="flat" cmpd="sng">
                    <a:solidFill>
                      <a:schemeClr val="accent1"/>
                    </a:solidFill>
                    <a:prstDash val="solid"/>
                    <a:round/>
                    <a:headEnd type="none" w="med" len="med"/>
                    <a:tailEnd type="none" w="med" len="med"/>
                  </a:ln>
                </p:spPr>
              </p:cxnSp>
              <p:cxnSp>
                <p:nvCxnSpPr>
                  <p:cNvPr id="597" name="Google Shape;597;p22"/>
                  <p:cNvCxnSpPr/>
                  <p:nvPr/>
                </p:nvCxnSpPr>
                <p:spPr>
                  <a:xfrm rot="10800000">
                    <a:off x="8804738" y="3540688"/>
                    <a:ext cx="214800" cy="214800"/>
                  </a:xfrm>
                  <a:prstGeom prst="straightConnector1">
                    <a:avLst/>
                  </a:prstGeom>
                  <a:noFill/>
                  <a:ln w="9525" cap="flat" cmpd="sng">
                    <a:solidFill>
                      <a:schemeClr val="accent1"/>
                    </a:solidFill>
                    <a:prstDash val="solid"/>
                    <a:round/>
                    <a:headEnd type="none" w="med" len="med"/>
                    <a:tailEnd type="none" w="med" len="med"/>
                  </a:ln>
                </p:spPr>
              </p:cxnSp>
              <p:sp>
                <p:nvSpPr>
                  <p:cNvPr id="598" name="Google Shape;598;p22"/>
                  <p:cNvSpPr/>
                  <p:nvPr/>
                </p:nvSpPr>
                <p:spPr>
                  <a:xfrm rot="10800000">
                    <a:off x="8729588" y="3509788"/>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599" name="Google Shape;599;p22"/>
              <p:cNvGrpSpPr/>
              <p:nvPr/>
            </p:nvGrpSpPr>
            <p:grpSpPr>
              <a:xfrm>
                <a:off x="545775" y="4697275"/>
                <a:ext cx="1388225" cy="448625"/>
                <a:chOff x="545775" y="4697275"/>
                <a:chExt cx="1388225" cy="448625"/>
              </a:xfrm>
            </p:grpSpPr>
            <p:cxnSp>
              <p:nvCxnSpPr>
                <p:cNvPr id="600" name="Google Shape;600;p22"/>
                <p:cNvCxnSpPr/>
                <p:nvPr/>
              </p:nvCxnSpPr>
              <p:spPr>
                <a:xfrm rot="10800000" flipH="1">
                  <a:off x="545775" y="4738175"/>
                  <a:ext cx="406800" cy="406800"/>
                </a:xfrm>
                <a:prstGeom prst="straightConnector1">
                  <a:avLst/>
                </a:prstGeom>
                <a:noFill/>
                <a:ln w="9525" cap="flat" cmpd="sng">
                  <a:solidFill>
                    <a:schemeClr val="lt2"/>
                  </a:solidFill>
                  <a:prstDash val="solid"/>
                  <a:round/>
                  <a:headEnd type="none" w="med" len="med"/>
                  <a:tailEnd type="none" w="med" len="med"/>
                </a:ln>
              </p:spPr>
            </p:cxnSp>
            <p:cxnSp>
              <p:nvCxnSpPr>
                <p:cNvPr id="601" name="Google Shape;601;p22"/>
                <p:cNvCxnSpPr/>
                <p:nvPr/>
              </p:nvCxnSpPr>
              <p:spPr>
                <a:xfrm rot="10800000">
                  <a:off x="952300" y="4741375"/>
                  <a:ext cx="593100" cy="0"/>
                </a:xfrm>
                <a:prstGeom prst="straightConnector1">
                  <a:avLst/>
                </a:prstGeom>
                <a:noFill/>
                <a:ln w="9525" cap="flat" cmpd="sng">
                  <a:solidFill>
                    <a:schemeClr val="lt2"/>
                  </a:solidFill>
                  <a:prstDash val="solid"/>
                  <a:round/>
                  <a:headEnd type="none" w="med" len="med"/>
                  <a:tailEnd type="none" w="med" len="med"/>
                </a:ln>
              </p:spPr>
            </p:cxnSp>
            <p:cxnSp>
              <p:nvCxnSpPr>
                <p:cNvPr id="602" name="Google Shape;602;p22"/>
                <p:cNvCxnSpPr/>
                <p:nvPr/>
              </p:nvCxnSpPr>
              <p:spPr>
                <a:xfrm rot="10800000" flipH="1">
                  <a:off x="745650" y="4837800"/>
                  <a:ext cx="308100" cy="308100"/>
                </a:xfrm>
                <a:prstGeom prst="straightConnector1">
                  <a:avLst/>
                </a:prstGeom>
                <a:noFill/>
                <a:ln w="9525" cap="flat" cmpd="sng">
                  <a:solidFill>
                    <a:schemeClr val="lt2"/>
                  </a:solidFill>
                  <a:prstDash val="solid"/>
                  <a:round/>
                  <a:headEnd type="none" w="med" len="med"/>
                  <a:tailEnd type="none" w="med" len="med"/>
                </a:ln>
              </p:spPr>
            </p:cxnSp>
            <p:cxnSp>
              <p:nvCxnSpPr>
                <p:cNvPr id="603" name="Google Shape;603;p22"/>
                <p:cNvCxnSpPr>
                  <a:stCxn id="604" idx="2"/>
                </p:cNvCxnSpPr>
                <p:nvPr/>
              </p:nvCxnSpPr>
              <p:spPr>
                <a:xfrm rot="10800000">
                  <a:off x="1053500" y="4840900"/>
                  <a:ext cx="724200" cy="0"/>
                </a:xfrm>
                <a:prstGeom prst="straightConnector1">
                  <a:avLst/>
                </a:prstGeom>
                <a:noFill/>
                <a:ln w="9525" cap="flat" cmpd="sng">
                  <a:solidFill>
                    <a:schemeClr val="lt2"/>
                  </a:solidFill>
                  <a:prstDash val="solid"/>
                  <a:round/>
                  <a:headEnd type="none" w="med" len="med"/>
                  <a:tailEnd type="none" w="med" len="med"/>
                </a:ln>
              </p:spPr>
            </p:cxnSp>
            <p:sp>
              <p:nvSpPr>
                <p:cNvPr id="605" name="Google Shape;605;p22"/>
                <p:cNvSpPr/>
                <p:nvPr/>
              </p:nvSpPr>
              <p:spPr>
                <a:xfrm rot="10800000" flipH="1">
                  <a:off x="1545400" y="469727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04" name="Google Shape;604;p22"/>
                <p:cNvSpPr/>
                <p:nvPr/>
              </p:nvSpPr>
              <p:spPr>
                <a:xfrm rot="10800000" flipH="1">
                  <a:off x="1777700" y="4796800"/>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606" name="Google Shape;606;p22"/>
            <p:cNvGrpSpPr/>
            <p:nvPr/>
          </p:nvGrpSpPr>
          <p:grpSpPr>
            <a:xfrm>
              <a:off x="0" y="4297500"/>
              <a:ext cx="720000" cy="842900"/>
              <a:chOff x="0" y="4297500"/>
              <a:chExt cx="720000" cy="842900"/>
            </a:xfrm>
          </p:grpSpPr>
          <p:cxnSp>
            <p:nvCxnSpPr>
              <p:cNvPr id="607" name="Google Shape;607;p22"/>
              <p:cNvCxnSpPr/>
              <p:nvPr/>
            </p:nvCxnSpPr>
            <p:spPr>
              <a:xfrm rot="10800000" flipH="1">
                <a:off x="0" y="4737500"/>
                <a:ext cx="402900" cy="402900"/>
              </a:xfrm>
              <a:prstGeom prst="straightConnector1">
                <a:avLst/>
              </a:prstGeom>
              <a:noFill/>
              <a:ln w="9525" cap="flat" cmpd="sng">
                <a:solidFill>
                  <a:schemeClr val="accent1"/>
                </a:solidFill>
                <a:prstDash val="solid"/>
                <a:round/>
                <a:headEnd type="none" w="med" len="med"/>
                <a:tailEnd type="none" w="med" len="med"/>
              </a:ln>
            </p:spPr>
          </p:cxnSp>
          <p:cxnSp>
            <p:nvCxnSpPr>
              <p:cNvPr id="608" name="Google Shape;608;p22"/>
              <p:cNvCxnSpPr/>
              <p:nvPr/>
            </p:nvCxnSpPr>
            <p:spPr>
              <a:xfrm rot="10800000" flipH="1">
                <a:off x="228025" y="4737500"/>
                <a:ext cx="402900" cy="402900"/>
              </a:xfrm>
              <a:prstGeom prst="straightConnector1">
                <a:avLst/>
              </a:prstGeom>
              <a:noFill/>
              <a:ln w="9525" cap="flat" cmpd="sng">
                <a:solidFill>
                  <a:schemeClr val="accent1"/>
                </a:solidFill>
                <a:prstDash val="solid"/>
                <a:round/>
                <a:headEnd type="none" w="med" len="med"/>
                <a:tailEnd type="none" w="med" len="med"/>
              </a:ln>
            </p:spPr>
          </p:cxnSp>
          <p:sp>
            <p:nvSpPr>
              <p:cNvPr id="609" name="Google Shape;609;p22"/>
              <p:cNvSpPr/>
              <p:nvPr/>
            </p:nvSpPr>
            <p:spPr>
              <a:xfrm rot="10800000" flipH="1">
                <a:off x="563700" y="46908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610" name="Google Shape;610;p22"/>
              <p:cNvCxnSpPr/>
              <p:nvPr/>
            </p:nvCxnSpPr>
            <p:spPr>
              <a:xfrm rot="10800000">
                <a:off x="397975" y="4360975"/>
                <a:ext cx="0" cy="380400"/>
              </a:xfrm>
              <a:prstGeom prst="straightConnector1">
                <a:avLst/>
              </a:prstGeom>
              <a:noFill/>
              <a:ln w="9525" cap="flat" cmpd="sng">
                <a:solidFill>
                  <a:schemeClr val="accent1"/>
                </a:solidFill>
                <a:prstDash val="solid"/>
                <a:round/>
                <a:headEnd type="none" w="med" len="med"/>
                <a:tailEnd type="none" w="med" len="med"/>
              </a:ln>
            </p:spPr>
          </p:cxnSp>
          <p:sp>
            <p:nvSpPr>
              <p:cNvPr id="611" name="Google Shape;611;p22"/>
              <p:cNvSpPr/>
              <p:nvPr/>
            </p:nvSpPr>
            <p:spPr>
              <a:xfrm rot="10800000" flipH="1">
                <a:off x="319825" y="429750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pic>
        <p:nvPicPr>
          <p:cNvPr id="612" name="Google Shape;612;p22"/>
          <p:cNvPicPr preferRelativeResize="0"/>
          <p:nvPr/>
        </p:nvPicPr>
        <p:blipFill rotWithShape="1">
          <a:blip r:embed="rId2">
            <a:alphaModFix/>
          </a:blip>
          <a:srcRect t="55253"/>
          <a:stretch/>
        </p:blipFill>
        <p:spPr>
          <a:xfrm>
            <a:off x="278338" y="2942550"/>
            <a:ext cx="222225" cy="1211851"/>
          </a:xfrm>
          <a:prstGeom prst="rect">
            <a:avLst/>
          </a:prstGeom>
          <a:noFill/>
          <a:ln>
            <a:noFill/>
          </a:ln>
        </p:spPr>
      </p:pic>
      <p:sp>
        <p:nvSpPr>
          <p:cNvPr id="613" name="Google Shape;613;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4" name="Google Shape;614;p22"/>
          <p:cNvSpPr txBox="1">
            <a:spLocks noGrp="1"/>
          </p:cNvSpPr>
          <p:nvPr>
            <p:ph type="subTitle" idx="1"/>
          </p:nvPr>
        </p:nvSpPr>
        <p:spPr>
          <a:xfrm>
            <a:off x="4695504" y="1539025"/>
            <a:ext cx="3470400" cy="2568300"/>
          </a:xfrm>
          <a:prstGeom prst="rect">
            <a:avLst/>
          </a:prstGeom>
        </p:spPr>
        <p:txBody>
          <a:bodyPr spcFirstLastPara="1" wrap="square" lIns="91425" tIns="91425" rIns="91425" bIns="91425" anchor="ctr"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15" name="Google Shape;615;p22"/>
          <p:cNvSpPr txBox="1">
            <a:spLocks noGrp="1"/>
          </p:cNvSpPr>
          <p:nvPr>
            <p:ph type="subTitle" idx="2"/>
          </p:nvPr>
        </p:nvSpPr>
        <p:spPr>
          <a:xfrm>
            <a:off x="720000" y="1539025"/>
            <a:ext cx="3470400" cy="2568300"/>
          </a:xfrm>
          <a:prstGeom prst="rect">
            <a:avLst/>
          </a:prstGeom>
        </p:spPr>
        <p:txBody>
          <a:bodyPr spcFirstLastPara="1" wrap="square" lIns="91425" tIns="91425" rIns="91425" bIns="91425" anchor="ctr"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877"/>
        <p:cNvGrpSpPr/>
        <p:nvPr/>
      </p:nvGrpSpPr>
      <p:grpSpPr>
        <a:xfrm>
          <a:off x="0" y="0"/>
          <a:ext cx="0" cy="0"/>
          <a:chOff x="0" y="0"/>
          <a:chExt cx="0" cy="0"/>
        </a:xfrm>
      </p:grpSpPr>
      <p:grpSp>
        <p:nvGrpSpPr>
          <p:cNvPr id="878" name="Google Shape;878;p30"/>
          <p:cNvGrpSpPr/>
          <p:nvPr/>
        </p:nvGrpSpPr>
        <p:grpSpPr>
          <a:xfrm>
            <a:off x="-625" y="0"/>
            <a:ext cx="9144625" cy="5160925"/>
            <a:chOff x="-625" y="0"/>
            <a:chExt cx="9144625" cy="5160925"/>
          </a:xfrm>
        </p:grpSpPr>
        <p:grpSp>
          <p:nvGrpSpPr>
            <p:cNvPr id="879" name="Google Shape;879;p30"/>
            <p:cNvGrpSpPr/>
            <p:nvPr/>
          </p:nvGrpSpPr>
          <p:grpSpPr>
            <a:xfrm>
              <a:off x="-625" y="0"/>
              <a:ext cx="713850" cy="5160925"/>
              <a:chOff x="-625" y="0"/>
              <a:chExt cx="713850" cy="5160925"/>
            </a:xfrm>
          </p:grpSpPr>
          <p:grpSp>
            <p:nvGrpSpPr>
              <p:cNvPr id="880" name="Google Shape;880;p30"/>
              <p:cNvGrpSpPr/>
              <p:nvPr/>
            </p:nvGrpSpPr>
            <p:grpSpPr>
              <a:xfrm>
                <a:off x="-625" y="0"/>
                <a:ext cx="483100" cy="2523325"/>
                <a:chOff x="-625" y="178000"/>
                <a:chExt cx="483100" cy="2523325"/>
              </a:xfrm>
            </p:grpSpPr>
            <p:cxnSp>
              <p:nvCxnSpPr>
                <p:cNvPr id="881" name="Google Shape;881;p30"/>
                <p:cNvCxnSpPr/>
                <p:nvPr/>
              </p:nvCxnSpPr>
              <p:spPr>
                <a:xfrm>
                  <a:off x="-625" y="179750"/>
                  <a:ext cx="255300" cy="255300"/>
                </a:xfrm>
                <a:prstGeom prst="straightConnector1">
                  <a:avLst/>
                </a:prstGeom>
                <a:noFill/>
                <a:ln w="9525" cap="flat" cmpd="sng">
                  <a:solidFill>
                    <a:schemeClr val="accent1"/>
                  </a:solidFill>
                  <a:prstDash val="solid"/>
                  <a:round/>
                  <a:headEnd type="none" w="med" len="med"/>
                  <a:tailEnd type="none" w="med" len="med"/>
                </a:ln>
              </p:spPr>
            </p:cxnSp>
            <p:cxnSp>
              <p:nvCxnSpPr>
                <p:cNvPr id="882" name="Google Shape;882;p30"/>
                <p:cNvCxnSpPr/>
                <p:nvPr/>
              </p:nvCxnSpPr>
              <p:spPr>
                <a:xfrm>
                  <a:off x="202400" y="178000"/>
                  <a:ext cx="204000" cy="204000"/>
                </a:xfrm>
                <a:prstGeom prst="straightConnector1">
                  <a:avLst/>
                </a:prstGeom>
                <a:noFill/>
                <a:ln w="9525" cap="flat" cmpd="sng">
                  <a:solidFill>
                    <a:schemeClr val="accent1"/>
                  </a:solidFill>
                  <a:prstDash val="solid"/>
                  <a:round/>
                  <a:headEnd type="none" w="med" len="med"/>
                  <a:tailEnd type="none" w="med" len="med"/>
                </a:ln>
              </p:spPr>
            </p:cxnSp>
            <p:sp>
              <p:nvSpPr>
                <p:cNvPr id="883" name="Google Shape;883;p30"/>
                <p:cNvSpPr/>
                <p:nvPr/>
              </p:nvSpPr>
              <p:spPr>
                <a:xfrm>
                  <a:off x="174350" y="2613125"/>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884" name="Google Shape;884;p30"/>
                <p:cNvSpPr/>
                <p:nvPr/>
              </p:nvSpPr>
              <p:spPr>
                <a:xfrm>
                  <a:off x="326175" y="2384525"/>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885" name="Google Shape;885;p30"/>
                <p:cNvCxnSpPr>
                  <a:endCxn id="883" idx="0"/>
                </p:cNvCxnSpPr>
                <p:nvPr/>
              </p:nvCxnSpPr>
              <p:spPr>
                <a:xfrm>
                  <a:off x="252500" y="431525"/>
                  <a:ext cx="0" cy="2181600"/>
                </a:xfrm>
                <a:prstGeom prst="straightConnector1">
                  <a:avLst/>
                </a:prstGeom>
                <a:noFill/>
                <a:ln w="9525" cap="flat" cmpd="sng">
                  <a:solidFill>
                    <a:schemeClr val="accent1"/>
                  </a:solidFill>
                  <a:prstDash val="solid"/>
                  <a:round/>
                  <a:headEnd type="none" w="med" len="med"/>
                  <a:tailEnd type="none" w="med" len="med"/>
                </a:ln>
              </p:spPr>
            </p:cxnSp>
            <p:cxnSp>
              <p:nvCxnSpPr>
                <p:cNvPr id="886" name="Google Shape;886;p30"/>
                <p:cNvCxnSpPr/>
                <p:nvPr/>
              </p:nvCxnSpPr>
              <p:spPr>
                <a:xfrm>
                  <a:off x="404325" y="376000"/>
                  <a:ext cx="0" cy="2018700"/>
                </a:xfrm>
                <a:prstGeom prst="straightConnector1">
                  <a:avLst/>
                </a:prstGeom>
                <a:noFill/>
                <a:ln w="9525" cap="flat" cmpd="sng">
                  <a:solidFill>
                    <a:schemeClr val="accent1"/>
                  </a:solidFill>
                  <a:prstDash val="solid"/>
                  <a:round/>
                  <a:headEnd type="none" w="med" len="med"/>
                  <a:tailEnd type="none" w="med" len="med"/>
                </a:ln>
              </p:spPr>
            </p:cxnSp>
          </p:grpSp>
          <p:grpSp>
            <p:nvGrpSpPr>
              <p:cNvPr id="887" name="Google Shape;887;p30"/>
              <p:cNvGrpSpPr/>
              <p:nvPr/>
            </p:nvGrpSpPr>
            <p:grpSpPr>
              <a:xfrm rot="10800000">
                <a:off x="161900" y="2620075"/>
                <a:ext cx="551325" cy="2540850"/>
                <a:chOff x="-68850" y="160475"/>
                <a:chExt cx="551325" cy="2540850"/>
              </a:xfrm>
            </p:grpSpPr>
            <p:cxnSp>
              <p:nvCxnSpPr>
                <p:cNvPr id="888" name="Google Shape;888;p30"/>
                <p:cNvCxnSpPr/>
                <p:nvPr/>
              </p:nvCxnSpPr>
              <p:spPr>
                <a:xfrm>
                  <a:off x="-68850" y="167325"/>
                  <a:ext cx="323700" cy="323700"/>
                </a:xfrm>
                <a:prstGeom prst="straightConnector1">
                  <a:avLst/>
                </a:prstGeom>
                <a:noFill/>
                <a:ln w="9525" cap="flat" cmpd="sng">
                  <a:solidFill>
                    <a:schemeClr val="lt2"/>
                  </a:solidFill>
                  <a:prstDash val="solid"/>
                  <a:round/>
                  <a:headEnd type="none" w="med" len="med"/>
                  <a:tailEnd type="none" w="med" len="med"/>
                </a:ln>
              </p:spPr>
            </p:cxnSp>
            <p:cxnSp>
              <p:nvCxnSpPr>
                <p:cNvPr id="889" name="Google Shape;889;p30"/>
                <p:cNvCxnSpPr/>
                <p:nvPr/>
              </p:nvCxnSpPr>
              <p:spPr>
                <a:xfrm>
                  <a:off x="123700" y="160475"/>
                  <a:ext cx="282600" cy="282600"/>
                </a:xfrm>
                <a:prstGeom prst="straightConnector1">
                  <a:avLst/>
                </a:prstGeom>
                <a:noFill/>
                <a:ln w="9525" cap="flat" cmpd="sng">
                  <a:solidFill>
                    <a:schemeClr val="lt2"/>
                  </a:solidFill>
                  <a:prstDash val="solid"/>
                  <a:round/>
                  <a:headEnd type="none" w="med" len="med"/>
                  <a:tailEnd type="none" w="med" len="med"/>
                </a:ln>
              </p:spPr>
            </p:cxnSp>
            <p:sp>
              <p:nvSpPr>
                <p:cNvPr id="890" name="Google Shape;890;p30"/>
                <p:cNvSpPr/>
                <p:nvPr/>
              </p:nvSpPr>
              <p:spPr>
                <a:xfrm>
                  <a:off x="174350" y="261312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891" name="Google Shape;891;p30"/>
                <p:cNvSpPr/>
                <p:nvPr/>
              </p:nvSpPr>
              <p:spPr>
                <a:xfrm>
                  <a:off x="326175" y="238452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892" name="Google Shape;892;p30"/>
                <p:cNvCxnSpPr/>
                <p:nvPr/>
              </p:nvCxnSpPr>
              <p:spPr>
                <a:xfrm>
                  <a:off x="252500" y="485544"/>
                  <a:ext cx="0" cy="2127600"/>
                </a:xfrm>
                <a:prstGeom prst="straightConnector1">
                  <a:avLst/>
                </a:prstGeom>
                <a:noFill/>
                <a:ln w="9525" cap="flat" cmpd="sng">
                  <a:solidFill>
                    <a:schemeClr val="lt2"/>
                  </a:solidFill>
                  <a:prstDash val="solid"/>
                  <a:round/>
                  <a:headEnd type="none" w="med" len="med"/>
                  <a:tailEnd type="none" w="med" len="med"/>
                </a:ln>
              </p:spPr>
            </p:cxnSp>
            <p:cxnSp>
              <p:nvCxnSpPr>
                <p:cNvPr id="893" name="Google Shape;893;p30"/>
                <p:cNvCxnSpPr>
                  <a:endCxn id="891" idx="0"/>
                </p:cNvCxnSpPr>
                <p:nvPr/>
              </p:nvCxnSpPr>
              <p:spPr>
                <a:xfrm>
                  <a:off x="404325" y="440525"/>
                  <a:ext cx="0" cy="1944000"/>
                </a:xfrm>
                <a:prstGeom prst="straightConnector1">
                  <a:avLst/>
                </a:prstGeom>
                <a:noFill/>
                <a:ln w="9525" cap="flat" cmpd="sng">
                  <a:solidFill>
                    <a:schemeClr val="lt2"/>
                  </a:solidFill>
                  <a:prstDash val="solid"/>
                  <a:round/>
                  <a:headEnd type="none" w="med" len="med"/>
                  <a:tailEnd type="none" w="med" len="med"/>
                </a:ln>
              </p:spPr>
            </p:cxnSp>
          </p:grpSp>
        </p:grpSp>
        <p:grpSp>
          <p:nvGrpSpPr>
            <p:cNvPr id="894" name="Google Shape;894;p30"/>
            <p:cNvGrpSpPr/>
            <p:nvPr/>
          </p:nvGrpSpPr>
          <p:grpSpPr>
            <a:xfrm>
              <a:off x="8397750" y="0"/>
              <a:ext cx="746250" cy="5160925"/>
              <a:chOff x="8397750" y="0"/>
              <a:chExt cx="746250" cy="5160925"/>
            </a:xfrm>
          </p:grpSpPr>
          <p:grpSp>
            <p:nvGrpSpPr>
              <p:cNvPr id="895" name="Google Shape;895;p30"/>
              <p:cNvGrpSpPr/>
              <p:nvPr/>
            </p:nvGrpSpPr>
            <p:grpSpPr>
              <a:xfrm rot="10800000">
                <a:off x="8660900" y="2637600"/>
                <a:ext cx="483100" cy="2523325"/>
                <a:chOff x="-625" y="178000"/>
                <a:chExt cx="483100" cy="2523325"/>
              </a:xfrm>
            </p:grpSpPr>
            <p:cxnSp>
              <p:nvCxnSpPr>
                <p:cNvPr id="896" name="Google Shape;896;p30"/>
                <p:cNvCxnSpPr/>
                <p:nvPr/>
              </p:nvCxnSpPr>
              <p:spPr>
                <a:xfrm>
                  <a:off x="-625" y="179750"/>
                  <a:ext cx="255300" cy="255300"/>
                </a:xfrm>
                <a:prstGeom prst="straightConnector1">
                  <a:avLst/>
                </a:prstGeom>
                <a:noFill/>
                <a:ln w="9525" cap="flat" cmpd="sng">
                  <a:solidFill>
                    <a:schemeClr val="accent1"/>
                  </a:solidFill>
                  <a:prstDash val="solid"/>
                  <a:round/>
                  <a:headEnd type="none" w="med" len="med"/>
                  <a:tailEnd type="none" w="med" len="med"/>
                </a:ln>
              </p:spPr>
            </p:cxnSp>
            <p:cxnSp>
              <p:nvCxnSpPr>
                <p:cNvPr id="897" name="Google Shape;897;p30"/>
                <p:cNvCxnSpPr/>
                <p:nvPr/>
              </p:nvCxnSpPr>
              <p:spPr>
                <a:xfrm>
                  <a:off x="202400" y="178000"/>
                  <a:ext cx="204000" cy="204000"/>
                </a:xfrm>
                <a:prstGeom prst="straightConnector1">
                  <a:avLst/>
                </a:prstGeom>
                <a:noFill/>
                <a:ln w="9525" cap="flat" cmpd="sng">
                  <a:solidFill>
                    <a:schemeClr val="accent1"/>
                  </a:solidFill>
                  <a:prstDash val="solid"/>
                  <a:round/>
                  <a:headEnd type="none" w="med" len="med"/>
                  <a:tailEnd type="none" w="med" len="med"/>
                </a:ln>
              </p:spPr>
            </p:cxnSp>
            <p:sp>
              <p:nvSpPr>
                <p:cNvPr id="898" name="Google Shape;898;p30"/>
                <p:cNvSpPr/>
                <p:nvPr/>
              </p:nvSpPr>
              <p:spPr>
                <a:xfrm>
                  <a:off x="174350" y="2613125"/>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899" name="Google Shape;899;p30"/>
                <p:cNvSpPr/>
                <p:nvPr/>
              </p:nvSpPr>
              <p:spPr>
                <a:xfrm>
                  <a:off x="326175" y="2384525"/>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900" name="Google Shape;900;p30"/>
                <p:cNvCxnSpPr>
                  <a:endCxn id="898" idx="0"/>
                </p:cNvCxnSpPr>
                <p:nvPr/>
              </p:nvCxnSpPr>
              <p:spPr>
                <a:xfrm>
                  <a:off x="252500" y="431525"/>
                  <a:ext cx="0" cy="2181600"/>
                </a:xfrm>
                <a:prstGeom prst="straightConnector1">
                  <a:avLst/>
                </a:prstGeom>
                <a:noFill/>
                <a:ln w="9525" cap="flat" cmpd="sng">
                  <a:solidFill>
                    <a:schemeClr val="accent1"/>
                  </a:solidFill>
                  <a:prstDash val="solid"/>
                  <a:round/>
                  <a:headEnd type="none" w="med" len="med"/>
                  <a:tailEnd type="none" w="med" len="med"/>
                </a:ln>
              </p:spPr>
            </p:cxnSp>
            <p:cxnSp>
              <p:nvCxnSpPr>
                <p:cNvPr id="901" name="Google Shape;901;p30"/>
                <p:cNvCxnSpPr/>
                <p:nvPr/>
              </p:nvCxnSpPr>
              <p:spPr>
                <a:xfrm>
                  <a:off x="404325" y="376000"/>
                  <a:ext cx="0" cy="2018700"/>
                </a:xfrm>
                <a:prstGeom prst="straightConnector1">
                  <a:avLst/>
                </a:prstGeom>
                <a:noFill/>
                <a:ln w="9525" cap="flat" cmpd="sng">
                  <a:solidFill>
                    <a:schemeClr val="accent1"/>
                  </a:solidFill>
                  <a:prstDash val="solid"/>
                  <a:round/>
                  <a:headEnd type="none" w="med" len="med"/>
                  <a:tailEnd type="none" w="med" len="med"/>
                </a:ln>
              </p:spPr>
            </p:cxnSp>
          </p:grpSp>
          <p:grpSp>
            <p:nvGrpSpPr>
              <p:cNvPr id="902" name="Google Shape;902;p30"/>
              <p:cNvGrpSpPr/>
              <p:nvPr/>
            </p:nvGrpSpPr>
            <p:grpSpPr>
              <a:xfrm>
                <a:off x="8397750" y="0"/>
                <a:ext cx="551325" cy="2540850"/>
                <a:chOff x="-68850" y="160475"/>
                <a:chExt cx="551325" cy="2540850"/>
              </a:xfrm>
            </p:grpSpPr>
            <p:cxnSp>
              <p:nvCxnSpPr>
                <p:cNvPr id="903" name="Google Shape;903;p30"/>
                <p:cNvCxnSpPr/>
                <p:nvPr/>
              </p:nvCxnSpPr>
              <p:spPr>
                <a:xfrm>
                  <a:off x="-68850" y="167325"/>
                  <a:ext cx="323700" cy="323700"/>
                </a:xfrm>
                <a:prstGeom prst="straightConnector1">
                  <a:avLst/>
                </a:prstGeom>
                <a:noFill/>
                <a:ln w="9525" cap="flat" cmpd="sng">
                  <a:solidFill>
                    <a:schemeClr val="lt2"/>
                  </a:solidFill>
                  <a:prstDash val="solid"/>
                  <a:round/>
                  <a:headEnd type="none" w="med" len="med"/>
                  <a:tailEnd type="none" w="med" len="med"/>
                </a:ln>
              </p:spPr>
            </p:cxnSp>
            <p:cxnSp>
              <p:nvCxnSpPr>
                <p:cNvPr id="904" name="Google Shape;904;p30"/>
                <p:cNvCxnSpPr/>
                <p:nvPr/>
              </p:nvCxnSpPr>
              <p:spPr>
                <a:xfrm>
                  <a:off x="123700" y="160475"/>
                  <a:ext cx="282600" cy="282600"/>
                </a:xfrm>
                <a:prstGeom prst="straightConnector1">
                  <a:avLst/>
                </a:prstGeom>
                <a:noFill/>
                <a:ln w="9525" cap="flat" cmpd="sng">
                  <a:solidFill>
                    <a:schemeClr val="lt2"/>
                  </a:solidFill>
                  <a:prstDash val="solid"/>
                  <a:round/>
                  <a:headEnd type="none" w="med" len="med"/>
                  <a:tailEnd type="none" w="med" len="med"/>
                </a:ln>
              </p:spPr>
            </p:cxnSp>
            <p:sp>
              <p:nvSpPr>
                <p:cNvPr id="905" name="Google Shape;905;p30"/>
                <p:cNvSpPr/>
                <p:nvPr/>
              </p:nvSpPr>
              <p:spPr>
                <a:xfrm>
                  <a:off x="174350" y="261312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06" name="Google Shape;906;p30"/>
                <p:cNvSpPr/>
                <p:nvPr/>
              </p:nvSpPr>
              <p:spPr>
                <a:xfrm>
                  <a:off x="326175" y="238452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907" name="Google Shape;907;p30"/>
                <p:cNvCxnSpPr/>
                <p:nvPr/>
              </p:nvCxnSpPr>
              <p:spPr>
                <a:xfrm>
                  <a:off x="252500" y="485544"/>
                  <a:ext cx="0" cy="2127600"/>
                </a:xfrm>
                <a:prstGeom prst="straightConnector1">
                  <a:avLst/>
                </a:prstGeom>
                <a:noFill/>
                <a:ln w="9525" cap="flat" cmpd="sng">
                  <a:solidFill>
                    <a:schemeClr val="lt2"/>
                  </a:solidFill>
                  <a:prstDash val="solid"/>
                  <a:round/>
                  <a:headEnd type="none" w="med" len="med"/>
                  <a:tailEnd type="none" w="med" len="med"/>
                </a:ln>
              </p:spPr>
            </p:cxnSp>
            <p:cxnSp>
              <p:nvCxnSpPr>
                <p:cNvPr id="908" name="Google Shape;908;p30"/>
                <p:cNvCxnSpPr>
                  <a:endCxn id="906" idx="0"/>
                </p:cNvCxnSpPr>
                <p:nvPr/>
              </p:nvCxnSpPr>
              <p:spPr>
                <a:xfrm>
                  <a:off x="404325" y="440525"/>
                  <a:ext cx="0" cy="1944000"/>
                </a:xfrm>
                <a:prstGeom prst="straightConnector1">
                  <a:avLst/>
                </a:prstGeom>
                <a:noFill/>
                <a:ln w="9525" cap="flat" cmpd="sng">
                  <a:solidFill>
                    <a:schemeClr val="lt2"/>
                  </a:solidFill>
                  <a:prstDash val="solid"/>
                  <a:round/>
                  <a:headEnd type="none" w="med" len="med"/>
                  <a:tailEnd type="none" w="med" len="med"/>
                </a:ln>
              </p:spPr>
            </p:cxnSp>
          </p:gr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09"/>
        <p:cNvGrpSpPr/>
        <p:nvPr/>
      </p:nvGrpSpPr>
      <p:grpSpPr>
        <a:xfrm>
          <a:off x="0" y="0"/>
          <a:ext cx="0" cy="0"/>
          <a:chOff x="0" y="0"/>
          <a:chExt cx="0" cy="0"/>
        </a:xfrm>
      </p:grpSpPr>
      <p:grpSp>
        <p:nvGrpSpPr>
          <p:cNvPr id="910" name="Google Shape;910;p31"/>
          <p:cNvGrpSpPr/>
          <p:nvPr/>
        </p:nvGrpSpPr>
        <p:grpSpPr>
          <a:xfrm rot="10800000" flipH="1">
            <a:off x="0" y="-12"/>
            <a:ext cx="9147475" cy="1636113"/>
            <a:chOff x="0" y="3509788"/>
            <a:chExt cx="9147475" cy="1636113"/>
          </a:xfrm>
        </p:grpSpPr>
        <p:cxnSp>
          <p:nvCxnSpPr>
            <p:cNvPr id="911" name="Google Shape;911;p31"/>
            <p:cNvCxnSpPr/>
            <p:nvPr/>
          </p:nvCxnSpPr>
          <p:spPr>
            <a:xfrm rot="10800000">
              <a:off x="8886825" y="4765200"/>
              <a:ext cx="0" cy="380700"/>
            </a:xfrm>
            <a:prstGeom prst="straightConnector1">
              <a:avLst/>
            </a:prstGeom>
            <a:noFill/>
            <a:ln w="9525" cap="flat" cmpd="sng">
              <a:solidFill>
                <a:schemeClr val="accent1"/>
              </a:solidFill>
              <a:prstDash val="solid"/>
              <a:round/>
              <a:headEnd type="none" w="med" len="med"/>
              <a:tailEnd type="none" w="med" len="med"/>
            </a:ln>
          </p:spPr>
        </p:cxnSp>
        <p:cxnSp>
          <p:nvCxnSpPr>
            <p:cNvPr id="912" name="Google Shape;912;p31"/>
            <p:cNvCxnSpPr/>
            <p:nvPr/>
          </p:nvCxnSpPr>
          <p:spPr>
            <a:xfrm>
              <a:off x="8523525" y="4404275"/>
              <a:ext cx="363300" cy="363300"/>
            </a:xfrm>
            <a:prstGeom prst="straightConnector1">
              <a:avLst/>
            </a:prstGeom>
            <a:noFill/>
            <a:ln w="9525" cap="flat" cmpd="sng">
              <a:solidFill>
                <a:schemeClr val="accent1"/>
              </a:solidFill>
              <a:prstDash val="solid"/>
              <a:round/>
              <a:headEnd type="none" w="med" len="med"/>
              <a:tailEnd type="none" w="med" len="med"/>
            </a:ln>
          </p:spPr>
        </p:cxnSp>
        <p:sp>
          <p:nvSpPr>
            <p:cNvPr id="913" name="Google Shape;913;p31"/>
            <p:cNvSpPr/>
            <p:nvPr/>
          </p:nvSpPr>
          <p:spPr>
            <a:xfrm>
              <a:off x="8424000" y="43419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914" name="Google Shape;914;p31"/>
            <p:cNvCxnSpPr/>
            <p:nvPr/>
          </p:nvCxnSpPr>
          <p:spPr>
            <a:xfrm>
              <a:off x="8527900" y="4052588"/>
              <a:ext cx="311100" cy="291600"/>
            </a:xfrm>
            <a:prstGeom prst="straightConnector1">
              <a:avLst/>
            </a:prstGeom>
            <a:noFill/>
            <a:ln w="9525" cap="flat" cmpd="sng">
              <a:solidFill>
                <a:schemeClr val="lt2"/>
              </a:solidFill>
              <a:prstDash val="solid"/>
              <a:round/>
              <a:headEnd type="none" w="med" len="med"/>
              <a:tailEnd type="none" w="med" len="med"/>
            </a:ln>
          </p:spPr>
        </p:cxnSp>
        <p:cxnSp>
          <p:nvCxnSpPr>
            <p:cNvPr id="915" name="Google Shape;915;p31"/>
            <p:cNvCxnSpPr/>
            <p:nvPr/>
          </p:nvCxnSpPr>
          <p:spPr>
            <a:xfrm>
              <a:off x="8528875" y="4052588"/>
              <a:ext cx="618600" cy="0"/>
            </a:xfrm>
            <a:prstGeom prst="straightConnector1">
              <a:avLst/>
            </a:prstGeom>
            <a:noFill/>
            <a:ln w="9525" cap="flat" cmpd="sng">
              <a:solidFill>
                <a:schemeClr val="lt2"/>
              </a:solidFill>
              <a:prstDash val="solid"/>
              <a:round/>
              <a:headEnd type="none" w="med" len="med"/>
              <a:tailEnd type="none" w="med" len="med"/>
            </a:ln>
          </p:spPr>
        </p:cxnSp>
        <p:sp>
          <p:nvSpPr>
            <p:cNvPr id="916" name="Google Shape;916;p31"/>
            <p:cNvSpPr/>
            <p:nvPr/>
          </p:nvSpPr>
          <p:spPr>
            <a:xfrm>
              <a:off x="8791550" y="4322363"/>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917" name="Google Shape;917;p31"/>
            <p:cNvCxnSpPr/>
            <p:nvPr/>
          </p:nvCxnSpPr>
          <p:spPr>
            <a:xfrm rot="10800000">
              <a:off x="8830425" y="3912850"/>
              <a:ext cx="312600" cy="0"/>
            </a:xfrm>
            <a:prstGeom prst="straightConnector1">
              <a:avLst/>
            </a:prstGeom>
            <a:noFill/>
            <a:ln w="9525" cap="flat" cmpd="sng">
              <a:solidFill>
                <a:schemeClr val="lt2"/>
              </a:solidFill>
              <a:prstDash val="solid"/>
              <a:round/>
              <a:headEnd type="none" w="med" len="med"/>
              <a:tailEnd type="none" w="med" len="med"/>
            </a:ln>
          </p:spPr>
        </p:cxnSp>
        <p:cxnSp>
          <p:nvCxnSpPr>
            <p:cNvPr id="918" name="Google Shape;918;p31"/>
            <p:cNvCxnSpPr/>
            <p:nvPr/>
          </p:nvCxnSpPr>
          <p:spPr>
            <a:xfrm rot="10800000">
              <a:off x="8615863" y="3698188"/>
              <a:ext cx="214800" cy="214800"/>
            </a:xfrm>
            <a:prstGeom prst="straightConnector1">
              <a:avLst/>
            </a:prstGeom>
            <a:noFill/>
            <a:ln w="9525" cap="flat" cmpd="sng">
              <a:solidFill>
                <a:schemeClr val="lt2"/>
              </a:solidFill>
              <a:prstDash val="solid"/>
              <a:round/>
              <a:headEnd type="none" w="med" len="med"/>
              <a:tailEnd type="none" w="med" len="med"/>
            </a:ln>
          </p:spPr>
        </p:cxnSp>
        <p:sp>
          <p:nvSpPr>
            <p:cNvPr id="919" name="Google Shape;919;p31"/>
            <p:cNvSpPr/>
            <p:nvPr/>
          </p:nvSpPr>
          <p:spPr>
            <a:xfrm rot="10800000">
              <a:off x="8540713" y="3667288"/>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920" name="Google Shape;920;p31"/>
            <p:cNvCxnSpPr/>
            <p:nvPr/>
          </p:nvCxnSpPr>
          <p:spPr>
            <a:xfrm rot="10800000">
              <a:off x="9015225" y="3755350"/>
              <a:ext cx="127800" cy="0"/>
            </a:xfrm>
            <a:prstGeom prst="straightConnector1">
              <a:avLst/>
            </a:prstGeom>
            <a:noFill/>
            <a:ln w="9525" cap="flat" cmpd="sng">
              <a:solidFill>
                <a:schemeClr val="accent1"/>
              </a:solidFill>
              <a:prstDash val="solid"/>
              <a:round/>
              <a:headEnd type="none" w="med" len="med"/>
              <a:tailEnd type="none" w="med" len="med"/>
            </a:ln>
          </p:spPr>
        </p:cxnSp>
        <p:cxnSp>
          <p:nvCxnSpPr>
            <p:cNvPr id="921" name="Google Shape;921;p31"/>
            <p:cNvCxnSpPr/>
            <p:nvPr/>
          </p:nvCxnSpPr>
          <p:spPr>
            <a:xfrm rot="10800000">
              <a:off x="8804738" y="3540688"/>
              <a:ext cx="214800" cy="214800"/>
            </a:xfrm>
            <a:prstGeom prst="straightConnector1">
              <a:avLst/>
            </a:prstGeom>
            <a:noFill/>
            <a:ln w="9525" cap="flat" cmpd="sng">
              <a:solidFill>
                <a:schemeClr val="accent1"/>
              </a:solidFill>
              <a:prstDash val="solid"/>
              <a:round/>
              <a:headEnd type="none" w="med" len="med"/>
              <a:tailEnd type="none" w="med" len="med"/>
            </a:ln>
          </p:spPr>
        </p:cxnSp>
        <p:sp>
          <p:nvSpPr>
            <p:cNvPr id="922" name="Google Shape;922;p31"/>
            <p:cNvSpPr/>
            <p:nvPr/>
          </p:nvSpPr>
          <p:spPr>
            <a:xfrm rot="10800000">
              <a:off x="8729588" y="3509788"/>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923" name="Google Shape;923;p31"/>
            <p:cNvCxnSpPr/>
            <p:nvPr/>
          </p:nvCxnSpPr>
          <p:spPr>
            <a:xfrm rot="10800000" flipH="1">
              <a:off x="545775" y="4738175"/>
              <a:ext cx="406800" cy="406800"/>
            </a:xfrm>
            <a:prstGeom prst="straightConnector1">
              <a:avLst/>
            </a:prstGeom>
            <a:noFill/>
            <a:ln w="9525" cap="flat" cmpd="sng">
              <a:solidFill>
                <a:schemeClr val="lt2"/>
              </a:solidFill>
              <a:prstDash val="solid"/>
              <a:round/>
              <a:headEnd type="none" w="med" len="med"/>
              <a:tailEnd type="none" w="med" len="med"/>
            </a:ln>
          </p:spPr>
        </p:cxnSp>
        <p:cxnSp>
          <p:nvCxnSpPr>
            <p:cNvPr id="924" name="Google Shape;924;p31"/>
            <p:cNvCxnSpPr/>
            <p:nvPr/>
          </p:nvCxnSpPr>
          <p:spPr>
            <a:xfrm rot="10800000">
              <a:off x="952300" y="4741375"/>
              <a:ext cx="593100" cy="0"/>
            </a:xfrm>
            <a:prstGeom prst="straightConnector1">
              <a:avLst/>
            </a:prstGeom>
            <a:noFill/>
            <a:ln w="9525" cap="flat" cmpd="sng">
              <a:solidFill>
                <a:schemeClr val="lt2"/>
              </a:solidFill>
              <a:prstDash val="solid"/>
              <a:round/>
              <a:headEnd type="none" w="med" len="med"/>
              <a:tailEnd type="none" w="med" len="med"/>
            </a:ln>
          </p:spPr>
        </p:cxnSp>
        <p:cxnSp>
          <p:nvCxnSpPr>
            <p:cNvPr id="925" name="Google Shape;925;p31"/>
            <p:cNvCxnSpPr/>
            <p:nvPr/>
          </p:nvCxnSpPr>
          <p:spPr>
            <a:xfrm rot="10800000" flipH="1">
              <a:off x="745650" y="4837800"/>
              <a:ext cx="308100" cy="308100"/>
            </a:xfrm>
            <a:prstGeom prst="straightConnector1">
              <a:avLst/>
            </a:prstGeom>
            <a:noFill/>
            <a:ln w="9525" cap="flat" cmpd="sng">
              <a:solidFill>
                <a:schemeClr val="lt2"/>
              </a:solidFill>
              <a:prstDash val="solid"/>
              <a:round/>
              <a:headEnd type="none" w="med" len="med"/>
              <a:tailEnd type="none" w="med" len="med"/>
            </a:ln>
          </p:spPr>
        </p:cxnSp>
        <p:cxnSp>
          <p:nvCxnSpPr>
            <p:cNvPr id="926" name="Google Shape;926;p31"/>
            <p:cNvCxnSpPr>
              <a:stCxn id="927" idx="2"/>
            </p:cNvCxnSpPr>
            <p:nvPr/>
          </p:nvCxnSpPr>
          <p:spPr>
            <a:xfrm rot="10800000">
              <a:off x="1053500" y="4840900"/>
              <a:ext cx="724200" cy="0"/>
            </a:xfrm>
            <a:prstGeom prst="straightConnector1">
              <a:avLst/>
            </a:prstGeom>
            <a:noFill/>
            <a:ln w="9525" cap="flat" cmpd="sng">
              <a:solidFill>
                <a:schemeClr val="lt2"/>
              </a:solidFill>
              <a:prstDash val="solid"/>
              <a:round/>
              <a:headEnd type="none" w="med" len="med"/>
              <a:tailEnd type="none" w="med" len="med"/>
            </a:ln>
          </p:spPr>
        </p:cxnSp>
        <p:sp>
          <p:nvSpPr>
            <p:cNvPr id="928" name="Google Shape;928;p31"/>
            <p:cNvSpPr/>
            <p:nvPr/>
          </p:nvSpPr>
          <p:spPr>
            <a:xfrm rot="10800000" flipH="1">
              <a:off x="1545400" y="469727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27" name="Google Shape;927;p31"/>
            <p:cNvSpPr/>
            <p:nvPr/>
          </p:nvSpPr>
          <p:spPr>
            <a:xfrm rot="10800000" flipH="1">
              <a:off x="1777700" y="4796800"/>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929" name="Google Shape;929;p31"/>
            <p:cNvCxnSpPr/>
            <p:nvPr/>
          </p:nvCxnSpPr>
          <p:spPr>
            <a:xfrm rot="10800000" flipH="1">
              <a:off x="0" y="4737500"/>
              <a:ext cx="402900" cy="402900"/>
            </a:xfrm>
            <a:prstGeom prst="straightConnector1">
              <a:avLst/>
            </a:prstGeom>
            <a:noFill/>
            <a:ln w="9525" cap="flat" cmpd="sng">
              <a:solidFill>
                <a:schemeClr val="accent1"/>
              </a:solidFill>
              <a:prstDash val="solid"/>
              <a:round/>
              <a:headEnd type="none" w="med" len="med"/>
              <a:tailEnd type="none" w="med" len="med"/>
            </a:ln>
          </p:spPr>
        </p:cxnSp>
        <p:cxnSp>
          <p:nvCxnSpPr>
            <p:cNvPr id="930" name="Google Shape;930;p31"/>
            <p:cNvCxnSpPr/>
            <p:nvPr/>
          </p:nvCxnSpPr>
          <p:spPr>
            <a:xfrm rot="10800000" flipH="1">
              <a:off x="228025" y="4737500"/>
              <a:ext cx="402900" cy="402900"/>
            </a:xfrm>
            <a:prstGeom prst="straightConnector1">
              <a:avLst/>
            </a:prstGeom>
            <a:noFill/>
            <a:ln w="9525" cap="flat" cmpd="sng">
              <a:solidFill>
                <a:schemeClr val="accent1"/>
              </a:solidFill>
              <a:prstDash val="solid"/>
              <a:round/>
              <a:headEnd type="none" w="med" len="med"/>
              <a:tailEnd type="none" w="med" len="med"/>
            </a:ln>
          </p:spPr>
        </p:cxnSp>
        <p:sp>
          <p:nvSpPr>
            <p:cNvPr id="931" name="Google Shape;931;p31"/>
            <p:cNvSpPr/>
            <p:nvPr/>
          </p:nvSpPr>
          <p:spPr>
            <a:xfrm rot="10800000" flipH="1">
              <a:off x="563700" y="46908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932" name="Google Shape;932;p31"/>
            <p:cNvCxnSpPr/>
            <p:nvPr/>
          </p:nvCxnSpPr>
          <p:spPr>
            <a:xfrm rot="10800000">
              <a:off x="397975" y="4360975"/>
              <a:ext cx="0" cy="380400"/>
            </a:xfrm>
            <a:prstGeom prst="straightConnector1">
              <a:avLst/>
            </a:prstGeom>
            <a:noFill/>
            <a:ln w="9525" cap="flat" cmpd="sng">
              <a:solidFill>
                <a:schemeClr val="accent1"/>
              </a:solidFill>
              <a:prstDash val="solid"/>
              <a:round/>
              <a:headEnd type="none" w="med" len="med"/>
              <a:tailEnd type="none" w="med" len="med"/>
            </a:ln>
          </p:spPr>
        </p:cxnSp>
        <p:sp>
          <p:nvSpPr>
            <p:cNvPr id="933" name="Google Shape;933;p31"/>
            <p:cNvSpPr/>
            <p:nvPr/>
          </p:nvSpPr>
          <p:spPr>
            <a:xfrm rot="10800000" flipH="1">
              <a:off x="319825" y="429750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pic>
        <p:nvPicPr>
          <p:cNvPr id="934" name="Google Shape;934;p31"/>
          <p:cNvPicPr preferRelativeResize="0"/>
          <p:nvPr/>
        </p:nvPicPr>
        <p:blipFill rotWithShape="1">
          <a:blip r:embed="rId2">
            <a:alphaModFix/>
          </a:blip>
          <a:srcRect t="55253"/>
          <a:stretch/>
        </p:blipFill>
        <p:spPr>
          <a:xfrm>
            <a:off x="278338" y="1037550"/>
            <a:ext cx="222225" cy="121185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cxnSp>
        <p:nvCxnSpPr>
          <p:cNvPr id="24" name="Google Shape;24;p3"/>
          <p:cNvCxnSpPr/>
          <p:nvPr/>
        </p:nvCxnSpPr>
        <p:spPr>
          <a:xfrm>
            <a:off x="8551875" y="3913100"/>
            <a:ext cx="0" cy="1227600"/>
          </a:xfrm>
          <a:prstGeom prst="straightConnector1">
            <a:avLst/>
          </a:prstGeom>
          <a:noFill/>
          <a:ln w="9525" cap="flat" cmpd="sng">
            <a:solidFill>
              <a:schemeClr val="lt2"/>
            </a:solidFill>
            <a:prstDash val="solid"/>
            <a:round/>
            <a:headEnd type="none" w="med" len="med"/>
            <a:tailEnd type="none" w="med" len="med"/>
          </a:ln>
        </p:spPr>
      </p:cxnSp>
      <p:grpSp>
        <p:nvGrpSpPr>
          <p:cNvPr id="25" name="Google Shape;25;p3"/>
          <p:cNvGrpSpPr/>
          <p:nvPr/>
        </p:nvGrpSpPr>
        <p:grpSpPr>
          <a:xfrm>
            <a:off x="7677626" y="443096"/>
            <a:ext cx="1475174" cy="3463754"/>
            <a:chOff x="7677626" y="443096"/>
            <a:chExt cx="1475174" cy="3463754"/>
          </a:xfrm>
        </p:grpSpPr>
        <p:grpSp>
          <p:nvGrpSpPr>
            <p:cNvPr id="26" name="Google Shape;26;p3"/>
            <p:cNvGrpSpPr/>
            <p:nvPr/>
          </p:nvGrpSpPr>
          <p:grpSpPr>
            <a:xfrm>
              <a:off x="7677626" y="443096"/>
              <a:ext cx="1475174" cy="808229"/>
              <a:chOff x="8338688" y="898163"/>
              <a:chExt cx="820544" cy="449566"/>
            </a:xfrm>
          </p:grpSpPr>
          <p:cxnSp>
            <p:nvCxnSpPr>
              <p:cNvPr id="27" name="Google Shape;27;p3"/>
              <p:cNvCxnSpPr/>
              <p:nvPr/>
            </p:nvCxnSpPr>
            <p:spPr>
              <a:xfrm rot="10800000">
                <a:off x="8830431" y="1347728"/>
                <a:ext cx="328800" cy="0"/>
              </a:xfrm>
              <a:prstGeom prst="straightConnector1">
                <a:avLst/>
              </a:prstGeom>
              <a:noFill/>
              <a:ln w="9525" cap="flat" cmpd="sng">
                <a:solidFill>
                  <a:schemeClr val="lt2"/>
                </a:solidFill>
                <a:prstDash val="solid"/>
                <a:round/>
                <a:headEnd type="none" w="med" len="med"/>
                <a:tailEnd type="none" w="med" len="med"/>
              </a:ln>
            </p:spPr>
          </p:cxnSp>
          <p:cxnSp>
            <p:nvCxnSpPr>
              <p:cNvPr id="28" name="Google Shape;28;p3"/>
              <p:cNvCxnSpPr/>
              <p:nvPr/>
            </p:nvCxnSpPr>
            <p:spPr>
              <a:xfrm rot="10800000">
                <a:off x="8427763" y="944813"/>
                <a:ext cx="402900" cy="402900"/>
              </a:xfrm>
              <a:prstGeom prst="straightConnector1">
                <a:avLst/>
              </a:prstGeom>
              <a:noFill/>
              <a:ln w="9525" cap="flat" cmpd="sng">
                <a:solidFill>
                  <a:schemeClr val="lt2"/>
                </a:solidFill>
                <a:prstDash val="solid"/>
                <a:round/>
                <a:headEnd type="none" w="med" len="med"/>
                <a:tailEnd type="none" w="med" len="med"/>
              </a:ln>
            </p:spPr>
          </p:cxnSp>
          <p:sp>
            <p:nvSpPr>
              <p:cNvPr id="29" name="Google Shape;29;p3"/>
              <p:cNvSpPr/>
              <p:nvPr/>
            </p:nvSpPr>
            <p:spPr>
              <a:xfrm rot="10800000">
                <a:off x="8338688" y="898163"/>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cxnSp>
          <p:nvCxnSpPr>
            <p:cNvPr id="30" name="Google Shape;30;p3"/>
            <p:cNvCxnSpPr/>
            <p:nvPr/>
          </p:nvCxnSpPr>
          <p:spPr>
            <a:xfrm rot="10800000">
              <a:off x="7941200" y="2098275"/>
              <a:ext cx="1211100" cy="1211100"/>
            </a:xfrm>
            <a:prstGeom prst="straightConnector1">
              <a:avLst/>
            </a:prstGeom>
            <a:noFill/>
            <a:ln w="9525" cap="flat" cmpd="sng">
              <a:solidFill>
                <a:schemeClr val="lt2"/>
              </a:solidFill>
              <a:prstDash val="solid"/>
              <a:round/>
              <a:headEnd type="none" w="med" len="med"/>
              <a:tailEnd type="none" w="med" len="med"/>
            </a:ln>
          </p:spPr>
        </p:cxnSp>
        <p:cxnSp>
          <p:nvCxnSpPr>
            <p:cNvPr id="31" name="Google Shape;31;p3"/>
            <p:cNvCxnSpPr/>
            <p:nvPr/>
          </p:nvCxnSpPr>
          <p:spPr>
            <a:xfrm rot="10800000">
              <a:off x="7946775" y="3301750"/>
              <a:ext cx="605100" cy="605100"/>
            </a:xfrm>
            <a:prstGeom prst="straightConnector1">
              <a:avLst/>
            </a:prstGeom>
            <a:noFill/>
            <a:ln w="9525" cap="flat" cmpd="sng">
              <a:solidFill>
                <a:schemeClr val="lt2"/>
              </a:solidFill>
              <a:prstDash val="solid"/>
              <a:round/>
              <a:headEnd type="none" w="med" len="med"/>
              <a:tailEnd type="none" w="med" len="med"/>
            </a:ln>
          </p:spPr>
        </p:cxnSp>
      </p:grpSp>
      <p:sp>
        <p:nvSpPr>
          <p:cNvPr id="32" name="Google Shape;32;p3"/>
          <p:cNvSpPr txBox="1">
            <a:spLocks noGrp="1"/>
          </p:cNvSpPr>
          <p:nvPr>
            <p:ph type="title"/>
          </p:nvPr>
        </p:nvSpPr>
        <p:spPr>
          <a:xfrm>
            <a:off x="3939625" y="2347975"/>
            <a:ext cx="3936300" cy="19257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52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endParaRPr/>
          </a:p>
        </p:txBody>
      </p:sp>
      <p:sp>
        <p:nvSpPr>
          <p:cNvPr id="33" name="Google Shape;33;p3"/>
          <p:cNvSpPr txBox="1">
            <a:spLocks noGrp="1"/>
          </p:cNvSpPr>
          <p:nvPr>
            <p:ph type="title" idx="2" hasCustomPrompt="1"/>
          </p:nvPr>
        </p:nvSpPr>
        <p:spPr>
          <a:xfrm>
            <a:off x="1093275" y="790864"/>
            <a:ext cx="1280700" cy="789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pic>
        <p:nvPicPr>
          <p:cNvPr id="34" name="Google Shape;34;p3"/>
          <p:cNvPicPr preferRelativeResize="0"/>
          <p:nvPr/>
        </p:nvPicPr>
        <p:blipFill rotWithShape="1">
          <a:blip r:embed="rId2">
            <a:alphaModFix/>
          </a:blip>
          <a:srcRect t="55253"/>
          <a:stretch/>
        </p:blipFill>
        <p:spPr>
          <a:xfrm>
            <a:off x="602113" y="221125"/>
            <a:ext cx="222225" cy="1211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5"/>
        <p:cNvGrpSpPr/>
        <p:nvPr/>
      </p:nvGrpSpPr>
      <p:grpSpPr>
        <a:xfrm>
          <a:off x="0" y="0"/>
          <a:ext cx="0" cy="0"/>
          <a:chOff x="0" y="0"/>
          <a:chExt cx="0" cy="0"/>
        </a:xfrm>
      </p:grpSpPr>
      <p:grpSp>
        <p:nvGrpSpPr>
          <p:cNvPr id="36" name="Google Shape;36;p4"/>
          <p:cNvGrpSpPr/>
          <p:nvPr/>
        </p:nvGrpSpPr>
        <p:grpSpPr>
          <a:xfrm>
            <a:off x="-2925" y="-5500"/>
            <a:ext cx="9150400" cy="5151400"/>
            <a:chOff x="-2925" y="-5500"/>
            <a:chExt cx="9150400" cy="5151400"/>
          </a:xfrm>
        </p:grpSpPr>
        <p:grpSp>
          <p:nvGrpSpPr>
            <p:cNvPr id="37" name="Google Shape;37;p4"/>
            <p:cNvGrpSpPr/>
            <p:nvPr/>
          </p:nvGrpSpPr>
          <p:grpSpPr>
            <a:xfrm>
              <a:off x="-2925" y="-5500"/>
              <a:ext cx="1936925" cy="981950"/>
              <a:chOff x="-2925" y="-5500"/>
              <a:chExt cx="1936925" cy="981950"/>
            </a:xfrm>
          </p:grpSpPr>
          <p:grpSp>
            <p:nvGrpSpPr>
              <p:cNvPr id="38" name="Google Shape;38;p4"/>
              <p:cNvGrpSpPr/>
              <p:nvPr/>
            </p:nvGrpSpPr>
            <p:grpSpPr>
              <a:xfrm>
                <a:off x="545775" y="-5500"/>
                <a:ext cx="1388225" cy="448625"/>
                <a:chOff x="545775" y="-5500"/>
                <a:chExt cx="1388225" cy="448625"/>
              </a:xfrm>
            </p:grpSpPr>
            <p:cxnSp>
              <p:nvCxnSpPr>
                <p:cNvPr id="39" name="Google Shape;39;p4"/>
                <p:cNvCxnSpPr/>
                <p:nvPr/>
              </p:nvCxnSpPr>
              <p:spPr>
                <a:xfrm>
                  <a:off x="545775" y="-4575"/>
                  <a:ext cx="406800" cy="406800"/>
                </a:xfrm>
                <a:prstGeom prst="straightConnector1">
                  <a:avLst/>
                </a:prstGeom>
                <a:noFill/>
                <a:ln w="9525" cap="flat" cmpd="sng">
                  <a:solidFill>
                    <a:schemeClr val="lt2"/>
                  </a:solidFill>
                  <a:prstDash val="solid"/>
                  <a:round/>
                  <a:headEnd type="none" w="med" len="med"/>
                  <a:tailEnd type="none" w="med" len="med"/>
                </a:ln>
              </p:spPr>
            </p:cxnSp>
            <p:cxnSp>
              <p:nvCxnSpPr>
                <p:cNvPr id="40" name="Google Shape;40;p4"/>
                <p:cNvCxnSpPr/>
                <p:nvPr/>
              </p:nvCxnSpPr>
              <p:spPr>
                <a:xfrm rot="10800000">
                  <a:off x="952300" y="399025"/>
                  <a:ext cx="593100" cy="0"/>
                </a:xfrm>
                <a:prstGeom prst="straightConnector1">
                  <a:avLst/>
                </a:prstGeom>
                <a:noFill/>
                <a:ln w="9525" cap="flat" cmpd="sng">
                  <a:solidFill>
                    <a:schemeClr val="lt2"/>
                  </a:solidFill>
                  <a:prstDash val="solid"/>
                  <a:round/>
                  <a:headEnd type="none" w="med" len="med"/>
                  <a:tailEnd type="none" w="med" len="med"/>
                </a:ln>
              </p:spPr>
            </p:cxnSp>
            <p:cxnSp>
              <p:nvCxnSpPr>
                <p:cNvPr id="41" name="Google Shape;41;p4"/>
                <p:cNvCxnSpPr/>
                <p:nvPr/>
              </p:nvCxnSpPr>
              <p:spPr>
                <a:xfrm>
                  <a:off x="745650" y="-5500"/>
                  <a:ext cx="308100" cy="30810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p:cNvCxnSpPr>
                  <a:stCxn id="43" idx="2"/>
                </p:cNvCxnSpPr>
                <p:nvPr/>
              </p:nvCxnSpPr>
              <p:spPr>
                <a:xfrm rot="10800000">
                  <a:off x="1053500" y="299500"/>
                  <a:ext cx="724200" cy="0"/>
                </a:xfrm>
                <a:prstGeom prst="straightConnector1">
                  <a:avLst/>
                </a:prstGeom>
                <a:noFill/>
                <a:ln w="9525" cap="flat" cmpd="sng">
                  <a:solidFill>
                    <a:schemeClr val="lt2"/>
                  </a:solidFill>
                  <a:prstDash val="solid"/>
                  <a:round/>
                  <a:headEnd type="none" w="med" len="med"/>
                  <a:tailEnd type="none" w="med" len="med"/>
                </a:ln>
              </p:spPr>
            </p:cxnSp>
            <p:sp>
              <p:nvSpPr>
                <p:cNvPr id="44" name="Google Shape;44;p4"/>
                <p:cNvSpPr/>
                <p:nvPr/>
              </p:nvSpPr>
              <p:spPr>
                <a:xfrm>
                  <a:off x="1545400" y="35492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3" name="Google Shape;43;p4"/>
                <p:cNvSpPr/>
                <p:nvPr/>
              </p:nvSpPr>
              <p:spPr>
                <a:xfrm>
                  <a:off x="1777700" y="255400"/>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45" name="Google Shape;45;p4"/>
              <p:cNvGrpSpPr/>
              <p:nvPr/>
            </p:nvGrpSpPr>
            <p:grpSpPr>
              <a:xfrm>
                <a:off x="-2925" y="304750"/>
                <a:ext cx="657275" cy="671700"/>
                <a:chOff x="-2925" y="304750"/>
                <a:chExt cx="657275" cy="671700"/>
              </a:xfrm>
            </p:grpSpPr>
            <p:cxnSp>
              <p:nvCxnSpPr>
                <p:cNvPr id="46" name="Google Shape;46;p4"/>
                <p:cNvCxnSpPr/>
                <p:nvPr/>
              </p:nvCxnSpPr>
              <p:spPr>
                <a:xfrm>
                  <a:off x="-2925" y="304750"/>
                  <a:ext cx="580200" cy="580200"/>
                </a:xfrm>
                <a:prstGeom prst="straightConnector1">
                  <a:avLst/>
                </a:prstGeom>
                <a:noFill/>
                <a:ln w="9525" cap="flat" cmpd="sng">
                  <a:solidFill>
                    <a:schemeClr val="lt2"/>
                  </a:solidFill>
                  <a:prstDash val="solid"/>
                  <a:round/>
                  <a:headEnd type="none" w="med" len="med"/>
                  <a:tailEnd type="none" w="med" len="med"/>
                </a:ln>
              </p:spPr>
            </p:cxnSp>
            <p:cxnSp>
              <p:nvCxnSpPr>
                <p:cNvPr id="47" name="Google Shape;47;p4"/>
                <p:cNvCxnSpPr/>
                <p:nvPr/>
              </p:nvCxnSpPr>
              <p:spPr>
                <a:xfrm>
                  <a:off x="3600" y="570375"/>
                  <a:ext cx="318000" cy="318000"/>
                </a:xfrm>
                <a:prstGeom prst="straightConnector1">
                  <a:avLst/>
                </a:prstGeom>
                <a:noFill/>
                <a:ln w="9525" cap="flat" cmpd="sng">
                  <a:solidFill>
                    <a:schemeClr val="lt2"/>
                  </a:solidFill>
                  <a:prstDash val="solid"/>
                  <a:round/>
                  <a:headEnd type="none" w="med" len="med"/>
                  <a:tailEnd type="none" w="med" len="med"/>
                </a:ln>
              </p:spPr>
            </p:cxnSp>
            <p:sp>
              <p:nvSpPr>
                <p:cNvPr id="48" name="Google Shape;48;p4"/>
                <p:cNvSpPr/>
                <p:nvPr/>
              </p:nvSpPr>
              <p:spPr>
                <a:xfrm>
                  <a:off x="498050" y="888250"/>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9" name="Google Shape;49;p4"/>
                <p:cNvSpPr/>
                <p:nvPr/>
              </p:nvSpPr>
              <p:spPr>
                <a:xfrm>
                  <a:off x="250550" y="888250"/>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50" name="Google Shape;50;p4"/>
              <p:cNvGrpSpPr/>
              <p:nvPr/>
            </p:nvGrpSpPr>
            <p:grpSpPr>
              <a:xfrm>
                <a:off x="0" y="0"/>
                <a:ext cx="720000" cy="449550"/>
                <a:chOff x="0" y="0"/>
                <a:chExt cx="720000" cy="449550"/>
              </a:xfrm>
            </p:grpSpPr>
            <p:cxnSp>
              <p:nvCxnSpPr>
                <p:cNvPr id="51" name="Google Shape;51;p4"/>
                <p:cNvCxnSpPr/>
                <p:nvPr/>
              </p:nvCxnSpPr>
              <p:spPr>
                <a:xfrm>
                  <a:off x="0" y="0"/>
                  <a:ext cx="402900" cy="402900"/>
                </a:xfrm>
                <a:prstGeom prst="straightConnector1">
                  <a:avLst/>
                </a:prstGeom>
                <a:noFill/>
                <a:ln w="9525" cap="flat" cmpd="sng">
                  <a:solidFill>
                    <a:schemeClr val="accent1"/>
                  </a:solidFill>
                  <a:prstDash val="solid"/>
                  <a:round/>
                  <a:headEnd type="none" w="med" len="med"/>
                  <a:tailEnd type="none" w="med" len="med"/>
                </a:ln>
              </p:spPr>
            </p:cxnSp>
            <p:sp>
              <p:nvSpPr>
                <p:cNvPr id="52" name="Google Shape;52;p4"/>
                <p:cNvSpPr/>
                <p:nvPr/>
              </p:nvSpPr>
              <p:spPr>
                <a:xfrm>
                  <a:off x="335675" y="3613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53" name="Google Shape;53;p4"/>
                <p:cNvCxnSpPr/>
                <p:nvPr/>
              </p:nvCxnSpPr>
              <p:spPr>
                <a:xfrm>
                  <a:off x="228025" y="0"/>
                  <a:ext cx="402900" cy="402900"/>
                </a:xfrm>
                <a:prstGeom prst="straightConnector1">
                  <a:avLst/>
                </a:prstGeom>
                <a:noFill/>
                <a:ln w="9525" cap="flat" cmpd="sng">
                  <a:solidFill>
                    <a:schemeClr val="accent1"/>
                  </a:solidFill>
                  <a:prstDash val="solid"/>
                  <a:round/>
                  <a:headEnd type="none" w="med" len="med"/>
                  <a:tailEnd type="none" w="med" len="med"/>
                </a:ln>
              </p:spPr>
            </p:cxnSp>
            <p:sp>
              <p:nvSpPr>
                <p:cNvPr id="54" name="Google Shape;54;p4"/>
                <p:cNvSpPr/>
                <p:nvPr/>
              </p:nvSpPr>
              <p:spPr>
                <a:xfrm>
                  <a:off x="563700" y="3613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55" name="Google Shape;55;p4"/>
            <p:cNvGrpSpPr/>
            <p:nvPr/>
          </p:nvGrpSpPr>
          <p:grpSpPr>
            <a:xfrm>
              <a:off x="8424000" y="3509788"/>
              <a:ext cx="723475" cy="1636113"/>
              <a:chOff x="8424000" y="3509788"/>
              <a:chExt cx="723475" cy="1636113"/>
            </a:xfrm>
          </p:grpSpPr>
          <p:grpSp>
            <p:nvGrpSpPr>
              <p:cNvPr id="56" name="Google Shape;56;p4"/>
              <p:cNvGrpSpPr/>
              <p:nvPr/>
            </p:nvGrpSpPr>
            <p:grpSpPr>
              <a:xfrm>
                <a:off x="8527900" y="3667288"/>
                <a:ext cx="619575" cy="743275"/>
                <a:chOff x="8527900" y="3667288"/>
                <a:chExt cx="619575" cy="743275"/>
              </a:xfrm>
            </p:grpSpPr>
            <p:cxnSp>
              <p:nvCxnSpPr>
                <p:cNvPr id="57" name="Google Shape;57;p4"/>
                <p:cNvCxnSpPr/>
                <p:nvPr/>
              </p:nvCxnSpPr>
              <p:spPr>
                <a:xfrm>
                  <a:off x="8527900" y="4052588"/>
                  <a:ext cx="311100" cy="291600"/>
                </a:xfrm>
                <a:prstGeom prst="straightConnector1">
                  <a:avLst/>
                </a:prstGeom>
                <a:noFill/>
                <a:ln w="9525" cap="flat" cmpd="sng">
                  <a:solidFill>
                    <a:schemeClr val="lt2"/>
                  </a:solidFill>
                  <a:prstDash val="solid"/>
                  <a:round/>
                  <a:headEnd type="none" w="med" len="med"/>
                  <a:tailEnd type="none" w="med" len="med"/>
                </a:ln>
              </p:spPr>
            </p:cxnSp>
            <p:cxnSp>
              <p:nvCxnSpPr>
                <p:cNvPr id="58" name="Google Shape;58;p4"/>
                <p:cNvCxnSpPr/>
                <p:nvPr/>
              </p:nvCxnSpPr>
              <p:spPr>
                <a:xfrm>
                  <a:off x="8528875" y="4052588"/>
                  <a:ext cx="618600" cy="0"/>
                </a:xfrm>
                <a:prstGeom prst="straightConnector1">
                  <a:avLst/>
                </a:prstGeom>
                <a:noFill/>
                <a:ln w="9525" cap="flat" cmpd="sng">
                  <a:solidFill>
                    <a:schemeClr val="lt2"/>
                  </a:solidFill>
                  <a:prstDash val="solid"/>
                  <a:round/>
                  <a:headEnd type="none" w="med" len="med"/>
                  <a:tailEnd type="none" w="med" len="med"/>
                </a:ln>
              </p:spPr>
            </p:cxnSp>
            <p:sp>
              <p:nvSpPr>
                <p:cNvPr id="59" name="Google Shape;59;p4"/>
                <p:cNvSpPr/>
                <p:nvPr/>
              </p:nvSpPr>
              <p:spPr>
                <a:xfrm>
                  <a:off x="8791550" y="4322363"/>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60" name="Google Shape;60;p4"/>
                <p:cNvCxnSpPr/>
                <p:nvPr/>
              </p:nvCxnSpPr>
              <p:spPr>
                <a:xfrm rot="10800000">
                  <a:off x="8830425" y="3912850"/>
                  <a:ext cx="312600" cy="0"/>
                </a:xfrm>
                <a:prstGeom prst="straightConnector1">
                  <a:avLst/>
                </a:prstGeom>
                <a:noFill/>
                <a:ln w="9525" cap="flat" cmpd="sng">
                  <a:solidFill>
                    <a:schemeClr val="lt2"/>
                  </a:solidFill>
                  <a:prstDash val="solid"/>
                  <a:round/>
                  <a:headEnd type="none" w="med" len="med"/>
                  <a:tailEnd type="none" w="med" len="med"/>
                </a:ln>
              </p:spPr>
            </p:cxnSp>
            <p:cxnSp>
              <p:nvCxnSpPr>
                <p:cNvPr id="61" name="Google Shape;61;p4"/>
                <p:cNvCxnSpPr/>
                <p:nvPr/>
              </p:nvCxnSpPr>
              <p:spPr>
                <a:xfrm rot="10800000">
                  <a:off x="8615863" y="3698188"/>
                  <a:ext cx="214800" cy="214800"/>
                </a:xfrm>
                <a:prstGeom prst="straightConnector1">
                  <a:avLst/>
                </a:prstGeom>
                <a:noFill/>
                <a:ln w="9525" cap="flat" cmpd="sng">
                  <a:solidFill>
                    <a:schemeClr val="lt2"/>
                  </a:solidFill>
                  <a:prstDash val="solid"/>
                  <a:round/>
                  <a:headEnd type="none" w="med" len="med"/>
                  <a:tailEnd type="none" w="med" len="med"/>
                </a:ln>
              </p:spPr>
            </p:cxnSp>
            <p:sp>
              <p:nvSpPr>
                <p:cNvPr id="62" name="Google Shape;62;p4"/>
                <p:cNvSpPr/>
                <p:nvPr/>
              </p:nvSpPr>
              <p:spPr>
                <a:xfrm rot="10800000">
                  <a:off x="8540713" y="3667288"/>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3" name="Google Shape;63;p4"/>
              <p:cNvGrpSpPr/>
              <p:nvPr/>
            </p:nvGrpSpPr>
            <p:grpSpPr>
              <a:xfrm>
                <a:off x="8424000" y="3509788"/>
                <a:ext cx="719025" cy="1636113"/>
                <a:chOff x="8424000" y="3509788"/>
                <a:chExt cx="719025" cy="1636113"/>
              </a:xfrm>
            </p:grpSpPr>
            <p:grpSp>
              <p:nvGrpSpPr>
                <p:cNvPr id="64" name="Google Shape;64;p4"/>
                <p:cNvGrpSpPr/>
                <p:nvPr/>
              </p:nvGrpSpPr>
              <p:grpSpPr>
                <a:xfrm>
                  <a:off x="8424000" y="4341950"/>
                  <a:ext cx="462825" cy="803950"/>
                  <a:chOff x="8424000" y="4341950"/>
                  <a:chExt cx="462825" cy="803950"/>
                </a:xfrm>
              </p:grpSpPr>
              <p:cxnSp>
                <p:nvCxnSpPr>
                  <p:cNvPr id="65" name="Google Shape;65;p4"/>
                  <p:cNvCxnSpPr/>
                  <p:nvPr/>
                </p:nvCxnSpPr>
                <p:spPr>
                  <a:xfrm rot="10800000">
                    <a:off x="8886825" y="4765200"/>
                    <a:ext cx="0" cy="380700"/>
                  </a:xfrm>
                  <a:prstGeom prst="straightConnector1">
                    <a:avLst/>
                  </a:prstGeom>
                  <a:noFill/>
                  <a:ln w="9525" cap="flat" cmpd="sng">
                    <a:solidFill>
                      <a:schemeClr val="accent1"/>
                    </a:solidFill>
                    <a:prstDash val="solid"/>
                    <a:round/>
                    <a:headEnd type="none" w="med" len="med"/>
                    <a:tailEnd type="none" w="med" len="med"/>
                  </a:ln>
                </p:spPr>
              </p:cxnSp>
              <p:cxnSp>
                <p:nvCxnSpPr>
                  <p:cNvPr id="66" name="Google Shape;66;p4"/>
                  <p:cNvCxnSpPr/>
                  <p:nvPr/>
                </p:nvCxnSpPr>
                <p:spPr>
                  <a:xfrm>
                    <a:off x="8523525" y="4404275"/>
                    <a:ext cx="363300" cy="363300"/>
                  </a:xfrm>
                  <a:prstGeom prst="straightConnector1">
                    <a:avLst/>
                  </a:prstGeom>
                  <a:noFill/>
                  <a:ln w="9525" cap="flat" cmpd="sng">
                    <a:solidFill>
                      <a:schemeClr val="accent1"/>
                    </a:solidFill>
                    <a:prstDash val="solid"/>
                    <a:round/>
                    <a:headEnd type="none" w="med" len="med"/>
                    <a:tailEnd type="none" w="med" len="med"/>
                  </a:ln>
                </p:spPr>
              </p:cxnSp>
              <p:sp>
                <p:nvSpPr>
                  <p:cNvPr id="67" name="Google Shape;67;p4"/>
                  <p:cNvSpPr/>
                  <p:nvPr/>
                </p:nvSpPr>
                <p:spPr>
                  <a:xfrm>
                    <a:off x="8424000" y="43419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8" name="Google Shape;68;p4"/>
                <p:cNvGrpSpPr/>
                <p:nvPr/>
              </p:nvGrpSpPr>
              <p:grpSpPr>
                <a:xfrm>
                  <a:off x="8729588" y="3509788"/>
                  <a:ext cx="413438" cy="245700"/>
                  <a:chOff x="8729588" y="3509788"/>
                  <a:chExt cx="413438" cy="245700"/>
                </a:xfrm>
              </p:grpSpPr>
              <p:cxnSp>
                <p:nvCxnSpPr>
                  <p:cNvPr id="69" name="Google Shape;69;p4"/>
                  <p:cNvCxnSpPr/>
                  <p:nvPr/>
                </p:nvCxnSpPr>
                <p:spPr>
                  <a:xfrm rot="10800000">
                    <a:off x="9015225" y="3755350"/>
                    <a:ext cx="127800" cy="0"/>
                  </a:xfrm>
                  <a:prstGeom prst="straightConnector1">
                    <a:avLst/>
                  </a:prstGeom>
                  <a:noFill/>
                  <a:ln w="9525" cap="flat" cmpd="sng">
                    <a:solidFill>
                      <a:schemeClr val="accent1"/>
                    </a:solidFill>
                    <a:prstDash val="solid"/>
                    <a:round/>
                    <a:headEnd type="none" w="med" len="med"/>
                    <a:tailEnd type="none" w="med" len="med"/>
                  </a:ln>
                </p:spPr>
              </p:cxnSp>
              <p:cxnSp>
                <p:nvCxnSpPr>
                  <p:cNvPr id="70" name="Google Shape;70;p4"/>
                  <p:cNvCxnSpPr/>
                  <p:nvPr/>
                </p:nvCxnSpPr>
                <p:spPr>
                  <a:xfrm rot="10800000">
                    <a:off x="8804738" y="3540688"/>
                    <a:ext cx="214800" cy="214800"/>
                  </a:xfrm>
                  <a:prstGeom prst="straightConnector1">
                    <a:avLst/>
                  </a:prstGeom>
                  <a:noFill/>
                  <a:ln w="9525" cap="flat" cmpd="sng">
                    <a:solidFill>
                      <a:schemeClr val="accent1"/>
                    </a:solidFill>
                    <a:prstDash val="solid"/>
                    <a:round/>
                    <a:headEnd type="none" w="med" len="med"/>
                    <a:tailEnd type="none" w="med" len="med"/>
                  </a:ln>
                </p:spPr>
              </p:cxnSp>
              <p:sp>
                <p:nvSpPr>
                  <p:cNvPr id="71" name="Google Shape;71;p4"/>
                  <p:cNvSpPr/>
                  <p:nvPr/>
                </p:nvSpPr>
                <p:spPr>
                  <a:xfrm rot="10800000">
                    <a:off x="8729588" y="3509788"/>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grpSp>
      <p:sp>
        <p:nvSpPr>
          <p:cNvPr id="72" name="Google Shape;7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3" name="Google Shape;73;p4"/>
          <p:cNvSpPr txBox="1">
            <a:spLocks noGrp="1"/>
          </p:cNvSpPr>
          <p:nvPr>
            <p:ph type="body" idx="1"/>
          </p:nvPr>
        </p:nvSpPr>
        <p:spPr>
          <a:xfrm>
            <a:off x="720000" y="1215751"/>
            <a:ext cx="7704000" cy="399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4"/>
        <p:cNvGrpSpPr/>
        <p:nvPr/>
      </p:nvGrpSpPr>
      <p:grpSpPr>
        <a:xfrm>
          <a:off x="0" y="0"/>
          <a:ext cx="0" cy="0"/>
          <a:chOff x="0" y="0"/>
          <a:chExt cx="0" cy="0"/>
        </a:xfrm>
      </p:grpSpPr>
      <p:sp>
        <p:nvSpPr>
          <p:cNvPr id="145" name="Google Shape;145;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46" name="Google Shape;146;p7"/>
          <p:cNvSpPr txBox="1">
            <a:spLocks noGrp="1"/>
          </p:cNvSpPr>
          <p:nvPr>
            <p:ph type="subTitle" idx="1"/>
          </p:nvPr>
        </p:nvSpPr>
        <p:spPr>
          <a:xfrm>
            <a:off x="4786075" y="1744100"/>
            <a:ext cx="3645000" cy="2191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Inter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147" name="Google Shape;147;p7"/>
          <p:cNvSpPr>
            <a:spLocks noGrp="1"/>
          </p:cNvSpPr>
          <p:nvPr>
            <p:ph type="pic" idx="2"/>
          </p:nvPr>
        </p:nvSpPr>
        <p:spPr>
          <a:xfrm>
            <a:off x="796700" y="1194775"/>
            <a:ext cx="3579900" cy="3198000"/>
          </a:xfrm>
          <a:prstGeom prst="snip2DiagRect">
            <a:avLst>
              <a:gd name="adj1" fmla="val 0"/>
              <a:gd name="adj2" fmla="val 16667"/>
            </a:avLst>
          </a:prstGeom>
          <a:noFill/>
          <a:ln w="19050" cap="flat" cmpd="sng">
            <a:solidFill>
              <a:schemeClr val="accent2"/>
            </a:solidFill>
            <a:prstDash val="solid"/>
            <a:round/>
            <a:headEnd type="none" w="sm" len="sm"/>
            <a:tailEnd type="none" w="sm" len="sm"/>
          </a:ln>
        </p:spPr>
      </p:sp>
      <p:grpSp>
        <p:nvGrpSpPr>
          <p:cNvPr id="148" name="Google Shape;148;p7"/>
          <p:cNvGrpSpPr/>
          <p:nvPr/>
        </p:nvGrpSpPr>
        <p:grpSpPr>
          <a:xfrm>
            <a:off x="0" y="3071250"/>
            <a:ext cx="9147250" cy="2074650"/>
            <a:chOff x="0" y="3071250"/>
            <a:chExt cx="9147250" cy="2074650"/>
          </a:xfrm>
        </p:grpSpPr>
        <p:grpSp>
          <p:nvGrpSpPr>
            <p:cNvPr id="149" name="Google Shape;149;p7"/>
            <p:cNvGrpSpPr/>
            <p:nvPr/>
          </p:nvGrpSpPr>
          <p:grpSpPr>
            <a:xfrm>
              <a:off x="0" y="3509788"/>
              <a:ext cx="723475" cy="1636113"/>
              <a:chOff x="0" y="3509788"/>
              <a:chExt cx="723475" cy="1636113"/>
            </a:xfrm>
          </p:grpSpPr>
          <p:grpSp>
            <p:nvGrpSpPr>
              <p:cNvPr id="150" name="Google Shape;150;p7"/>
              <p:cNvGrpSpPr/>
              <p:nvPr/>
            </p:nvGrpSpPr>
            <p:grpSpPr>
              <a:xfrm>
                <a:off x="260650" y="4341950"/>
                <a:ext cx="462825" cy="803950"/>
                <a:chOff x="260650" y="4341950"/>
                <a:chExt cx="462825" cy="803950"/>
              </a:xfrm>
            </p:grpSpPr>
            <p:cxnSp>
              <p:nvCxnSpPr>
                <p:cNvPr id="151" name="Google Shape;151;p7"/>
                <p:cNvCxnSpPr/>
                <p:nvPr/>
              </p:nvCxnSpPr>
              <p:spPr>
                <a:xfrm rot="10800000">
                  <a:off x="260650" y="4765200"/>
                  <a:ext cx="0" cy="380700"/>
                </a:xfrm>
                <a:prstGeom prst="straightConnector1">
                  <a:avLst/>
                </a:prstGeom>
                <a:noFill/>
                <a:ln w="9525" cap="flat" cmpd="sng">
                  <a:solidFill>
                    <a:schemeClr val="accent1"/>
                  </a:solidFill>
                  <a:prstDash val="solid"/>
                  <a:round/>
                  <a:headEnd type="none" w="med" len="med"/>
                  <a:tailEnd type="none" w="med" len="med"/>
                </a:ln>
              </p:spPr>
            </p:cxnSp>
            <p:cxnSp>
              <p:nvCxnSpPr>
                <p:cNvPr id="152" name="Google Shape;152;p7"/>
                <p:cNvCxnSpPr/>
                <p:nvPr/>
              </p:nvCxnSpPr>
              <p:spPr>
                <a:xfrm flipH="1">
                  <a:off x="260650" y="4404275"/>
                  <a:ext cx="363300" cy="363300"/>
                </a:xfrm>
                <a:prstGeom prst="straightConnector1">
                  <a:avLst/>
                </a:prstGeom>
                <a:noFill/>
                <a:ln w="9525" cap="flat" cmpd="sng">
                  <a:solidFill>
                    <a:schemeClr val="accent1"/>
                  </a:solidFill>
                  <a:prstDash val="solid"/>
                  <a:round/>
                  <a:headEnd type="none" w="med" len="med"/>
                  <a:tailEnd type="none" w="med" len="med"/>
                </a:ln>
              </p:spPr>
            </p:cxnSp>
            <p:sp>
              <p:nvSpPr>
                <p:cNvPr id="153" name="Google Shape;153;p7"/>
                <p:cNvSpPr/>
                <p:nvPr/>
              </p:nvSpPr>
              <p:spPr>
                <a:xfrm flipH="1">
                  <a:off x="567175" y="43419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cxnSp>
            <p:nvCxnSpPr>
              <p:cNvPr id="154" name="Google Shape;154;p7"/>
              <p:cNvCxnSpPr/>
              <p:nvPr/>
            </p:nvCxnSpPr>
            <p:spPr>
              <a:xfrm flipH="1">
                <a:off x="308475" y="4052588"/>
                <a:ext cx="311100" cy="291600"/>
              </a:xfrm>
              <a:prstGeom prst="straightConnector1">
                <a:avLst/>
              </a:prstGeom>
              <a:noFill/>
              <a:ln w="9525" cap="flat" cmpd="sng">
                <a:solidFill>
                  <a:schemeClr val="lt2"/>
                </a:solidFill>
                <a:prstDash val="solid"/>
                <a:round/>
                <a:headEnd type="none" w="med" len="med"/>
                <a:tailEnd type="none" w="med" len="med"/>
              </a:ln>
            </p:spPr>
          </p:cxnSp>
          <p:cxnSp>
            <p:nvCxnSpPr>
              <p:cNvPr id="155" name="Google Shape;155;p7"/>
              <p:cNvCxnSpPr/>
              <p:nvPr/>
            </p:nvCxnSpPr>
            <p:spPr>
              <a:xfrm rot="10800000">
                <a:off x="0" y="4052588"/>
                <a:ext cx="618600" cy="0"/>
              </a:xfrm>
              <a:prstGeom prst="straightConnector1">
                <a:avLst/>
              </a:prstGeom>
              <a:noFill/>
              <a:ln w="9525" cap="flat" cmpd="sng">
                <a:solidFill>
                  <a:schemeClr val="lt2"/>
                </a:solidFill>
                <a:prstDash val="solid"/>
                <a:round/>
                <a:headEnd type="none" w="med" len="med"/>
                <a:tailEnd type="none" w="med" len="med"/>
              </a:ln>
            </p:spPr>
          </p:cxnSp>
          <p:sp>
            <p:nvSpPr>
              <p:cNvPr id="156" name="Google Shape;156;p7"/>
              <p:cNvSpPr/>
              <p:nvPr/>
            </p:nvSpPr>
            <p:spPr>
              <a:xfrm flipH="1">
                <a:off x="199625" y="4322363"/>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7" name="Google Shape;157;p7"/>
              <p:cNvCxnSpPr/>
              <p:nvPr/>
            </p:nvCxnSpPr>
            <p:spPr>
              <a:xfrm>
                <a:off x="4450" y="3912850"/>
                <a:ext cx="312600" cy="0"/>
              </a:xfrm>
              <a:prstGeom prst="straightConnector1">
                <a:avLst/>
              </a:prstGeom>
              <a:noFill/>
              <a:ln w="9525" cap="flat" cmpd="sng">
                <a:solidFill>
                  <a:schemeClr val="lt2"/>
                </a:solidFill>
                <a:prstDash val="solid"/>
                <a:round/>
                <a:headEnd type="none" w="med" len="med"/>
                <a:tailEnd type="none" w="med" len="med"/>
              </a:ln>
            </p:spPr>
          </p:cxnSp>
          <p:cxnSp>
            <p:nvCxnSpPr>
              <p:cNvPr id="158" name="Google Shape;158;p7"/>
              <p:cNvCxnSpPr/>
              <p:nvPr/>
            </p:nvCxnSpPr>
            <p:spPr>
              <a:xfrm rot="10800000" flipH="1">
                <a:off x="316813" y="3698188"/>
                <a:ext cx="214800" cy="214800"/>
              </a:xfrm>
              <a:prstGeom prst="straightConnector1">
                <a:avLst/>
              </a:prstGeom>
              <a:noFill/>
              <a:ln w="9525" cap="flat" cmpd="sng">
                <a:solidFill>
                  <a:schemeClr val="lt2"/>
                </a:solidFill>
                <a:prstDash val="solid"/>
                <a:round/>
                <a:headEnd type="none" w="med" len="med"/>
                <a:tailEnd type="none" w="med" len="med"/>
              </a:ln>
            </p:spPr>
          </p:cxnSp>
          <p:sp>
            <p:nvSpPr>
              <p:cNvPr id="159" name="Google Shape;159;p7"/>
              <p:cNvSpPr/>
              <p:nvPr/>
            </p:nvSpPr>
            <p:spPr>
              <a:xfrm rot="10800000" flipH="1">
                <a:off x="450463" y="3667288"/>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0" name="Google Shape;160;p7"/>
              <p:cNvCxnSpPr/>
              <p:nvPr/>
            </p:nvCxnSpPr>
            <p:spPr>
              <a:xfrm>
                <a:off x="4450" y="3755350"/>
                <a:ext cx="127800" cy="0"/>
              </a:xfrm>
              <a:prstGeom prst="straightConnector1">
                <a:avLst/>
              </a:prstGeom>
              <a:noFill/>
              <a:ln w="9525" cap="flat" cmpd="sng">
                <a:solidFill>
                  <a:schemeClr val="accent1"/>
                </a:solidFill>
                <a:prstDash val="solid"/>
                <a:round/>
                <a:headEnd type="none" w="med" len="med"/>
                <a:tailEnd type="none" w="med" len="med"/>
              </a:ln>
            </p:spPr>
          </p:cxnSp>
          <p:cxnSp>
            <p:nvCxnSpPr>
              <p:cNvPr id="161" name="Google Shape;161;p7"/>
              <p:cNvCxnSpPr/>
              <p:nvPr/>
            </p:nvCxnSpPr>
            <p:spPr>
              <a:xfrm rot="10800000" flipH="1">
                <a:off x="127938" y="3540688"/>
                <a:ext cx="214800" cy="214800"/>
              </a:xfrm>
              <a:prstGeom prst="straightConnector1">
                <a:avLst/>
              </a:prstGeom>
              <a:noFill/>
              <a:ln w="9525" cap="flat" cmpd="sng">
                <a:solidFill>
                  <a:schemeClr val="accent1"/>
                </a:solidFill>
                <a:prstDash val="solid"/>
                <a:round/>
                <a:headEnd type="none" w="med" len="med"/>
                <a:tailEnd type="none" w="med" len="med"/>
              </a:ln>
            </p:spPr>
          </p:cxnSp>
          <p:sp>
            <p:nvSpPr>
              <p:cNvPr id="162" name="Google Shape;162;p7"/>
              <p:cNvSpPr/>
              <p:nvPr/>
            </p:nvSpPr>
            <p:spPr>
              <a:xfrm rot="10800000" flipH="1">
                <a:off x="261588" y="3509788"/>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3" name="Google Shape;163;p7"/>
            <p:cNvGrpSpPr/>
            <p:nvPr/>
          </p:nvGrpSpPr>
          <p:grpSpPr>
            <a:xfrm>
              <a:off x="6645250" y="3071250"/>
              <a:ext cx="2502000" cy="2074650"/>
              <a:chOff x="6645250" y="3071250"/>
              <a:chExt cx="2502000" cy="2074650"/>
            </a:xfrm>
          </p:grpSpPr>
          <p:grpSp>
            <p:nvGrpSpPr>
              <p:cNvPr id="164" name="Google Shape;164;p7"/>
              <p:cNvGrpSpPr/>
              <p:nvPr/>
            </p:nvGrpSpPr>
            <p:grpSpPr>
              <a:xfrm>
                <a:off x="8561013" y="3689275"/>
                <a:ext cx="328125" cy="1456625"/>
                <a:chOff x="8561013" y="3689275"/>
                <a:chExt cx="328125" cy="1456625"/>
              </a:xfrm>
            </p:grpSpPr>
            <p:cxnSp>
              <p:nvCxnSpPr>
                <p:cNvPr id="165" name="Google Shape;165;p7"/>
                <p:cNvCxnSpPr/>
                <p:nvPr/>
              </p:nvCxnSpPr>
              <p:spPr>
                <a:xfrm rot="10800000">
                  <a:off x="8887100" y="3978600"/>
                  <a:ext cx="0" cy="1167300"/>
                </a:xfrm>
                <a:prstGeom prst="straightConnector1">
                  <a:avLst/>
                </a:prstGeom>
                <a:noFill/>
                <a:ln w="9525" cap="flat" cmpd="sng">
                  <a:solidFill>
                    <a:schemeClr val="accent1"/>
                  </a:solidFill>
                  <a:prstDash val="solid"/>
                  <a:round/>
                  <a:headEnd type="none" w="med" len="med"/>
                  <a:tailEnd type="none" w="med" len="med"/>
                </a:ln>
              </p:spPr>
            </p:cxnSp>
            <p:cxnSp>
              <p:nvCxnSpPr>
                <p:cNvPr id="166" name="Google Shape;166;p7"/>
                <p:cNvCxnSpPr/>
                <p:nvPr/>
              </p:nvCxnSpPr>
              <p:spPr>
                <a:xfrm>
                  <a:off x="8660538" y="3751600"/>
                  <a:ext cx="228600" cy="228600"/>
                </a:xfrm>
                <a:prstGeom prst="straightConnector1">
                  <a:avLst/>
                </a:prstGeom>
                <a:noFill/>
                <a:ln w="9525" cap="flat" cmpd="sng">
                  <a:solidFill>
                    <a:schemeClr val="accent1"/>
                  </a:solidFill>
                  <a:prstDash val="solid"/>
                  <a:round/>
                  <a:headEnd type="none" w="med" len="med"/>
                  <a:tailEnd type="none" w="med" len="med"/>
                </a:ln>
              </p:spPr>
            </p:cxnSp>
            <p:sp>
              <p:nvSpPr>
                <p:cNvPr id="167" name="Google Shape;167;p7"/>
                <p:cNvSpPr/>
                <p:nvPr/>
              </p:nvSpPr>
              <p:spPr>
                <a:xfrm>
                  <a:off x="8561013" y="3689275"/>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8" name="Google Shape;168;p7"/>
              <p:cNvGrpSpPr/>
              <p:nvPr/>
            </p:nvGrpSpPr>
            <p:grpSpPr>
              <a:xfrm>
                <a:off x="6645250" y="4802225"/>
                <a:ext cx="2502000" cy="88200"/>
                <a:chOff x="6645250" y="4802225"/>
                <a:chExt cx="2502000" cy="88200"/>
              </a:xfrm>
            </p:grpSpPr>
            <p:cxnSp>
              <p:nvCxnSpPr>
                <p:cNvPr id="169" name="Google Shape;169;p7"/>
                <p:cNvCxnSpPr/>
                <p:nvPr/>
              </p:nvCxnSpPr>
              <p:spPr>
                <a:xfrm>
                  <a:off x="6801550" y="4846325"/>
                  <a:ext cx="2345700" cy="0"/>
                </a:xfrm>
                <a:prstGeom prst="straightConnector1">
                  <a:avLst/>
                </a:prstGeom>
                <a:noFill/>
                <a:ln w="9525" cap="flat" cmpd="sng">
                  <a:solidFill>
                    <a:schemeClr val="lt2"/>
                  </a:solidFill>
                  <a:prstDash val="solid"/>
                  <a:round/>
                  <a:headEnd type="none" w="med" len="med"/>
                  <a:tailEnd type="none" w="med" len="med"/>
                </a:ln>
              </p:spPr>
            </p:cxnSp>
            <p:sp>
              <p:nvSpPr>
                <p:cNvPr id="170" name="Google Shape;170;p7"/>
                <p:cNvSpPr/>
                <p:nvPr/>
              </p:nvSpPr>
              <p:spPr>
                <a:xfrm flipH="1">
                  <a:off x="6645250" y="480222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71" name="Google Shape;171;p7"/>
              <p:cNvGrpSpPr/>
              <p:nvPr/>
            </p:nvGrpSpPr>
            <p:grpSpPr>
              <a:xfrm>
                <a:off x="8664500" y="3071250"/>
                <a:ext cx="479400" cy="711475"/>
                <a:chOff x="8664500" y="3071250"/>
                <a:chExt cx="479400" cy="711475"/>
              </a:xfrm>
            </p:grpSpPr>
            <p:cxnSp>
              <p:nvCxnSpPr>
                <p:cNvPr id="172" name="Google Shape;172;p7"/>
                <p:cNvCxnSpPr/>
                <p:nvPr/>
              </p:nvCxnSpPr>
              <p:spPr>
                <a:xfrm>
                  <a:off x="8668600" y="3478225"/>
                  <a:ext cx="262800" cy="262800"/>
                </a:xfrm>
                <a:prstGeom prst="straightConnector1">
                  <a:avLst/>
                </a:prstGeom>
                <a:noFill/>
                <a:ln w="9525" cap="flat" cmpd="sng">
                  <a:solidFill>
                    <a:schemeClr val="lt2"/>
                  </a:solidFill>
                  <a:prstDash val="solid"/>
                  <a:round/>
                  <a:headEnd type="none" w="med" len="med"/>
                  <a:tailEnd type="none" w="med" len="med"/>
                </a:ln>
              </p:spPr>
            </p:cxnSp>
            <p:cxnSp>
              <p:nvCxnSpPr>
                <p:cNvPr id="173" name="Google Shape;173;p7"/>
                <p:cNvCxnSpPr/>
                <p:nvPr/>
              </p:nvCxnSpPr>
              <p:spPr>
                <a:xfrm>
                  <a:off x="8664500" y="3476075"/>
                  <a:ext cx="479400" cy="0"/>
                </a:xfrm>
                <a:prstGeom prst="straightConnector1">
                  <a:avLst/>
                </a:prstGeom>
                <a:noFill/>
                <a:ln w="9525" cap="flat" cmpd="sng">
                  <a:solidFill>
                    <a:schemeClr val="lt2"/>
                  </a:solidFill>
                  <a:prstDash val="solid"/>
                  <a:round/>
                  <a:headEnd type="none" w="med" len="med"/>
                  <a:tailEnd type="none" w="med" len="med"/>
                </a:ln>
              </p:spPr>
            </p:cxnSp>
            <p:sp>
              <p:nvSpPr>
                <p:cNvPr id="174" name="Google Shape;174;p7"/>
                <p:cNvSpPr/>
                <p:nvPr/>
              </p:nvSpPr>
              <p:spPr>
                <a:xfrm>
                  <a:off x="8853975" y="369452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5" name="Google Shape;175;p7"/>
                <p:cNvCxnSpPr/>
                <p:nvPr/>
              </p:nvCxnSpPr>
              <p:spPr>
                <a:xfrm>
                  <a:off x="8668600" y="3073400"/>
                  <a:ext cx="262800" cy="262800"/>
                </a:xfrm>
                <a:prstGeom prst="straightConnector1">
                  <a:avLst/>
                </a:prstGeom>
                <a:noFill/>
                <a:ln w="9525" cap="flat" cmpd="sng">
                  <a:solidFill>
                    <a:schemeClr val="lt2"/>
                  </a:solidFill>
                  <a:prstDash val="solid"/>
                  <a:round/>
                  <a:headEnd type="none" w="med" len="med"/>
                  <a:tailEnd type="none" w="med" len="med"/>
                </a:ln>
              </p:spPr>
            </p:cxnSp>
            <p:cxnSp>
              <p:nvCxnSpPr>
                <p:cNvPr id="176" name="Google Shape;176;p7"/>
                <p:cNvCxnSpPr/>
                <p:nvPr/>
              </p:nvCxnSpPr>
              <p:spPr>
                <a:xfrm>
                  <a:off x="8664500" y="3071250"/>
                  <a:ext cx="479400" cy="0"/>
                </a:xfrm>
                <a:prstGeom prst="straightConnector1">
                  <a:avLst/>
                </a:prstGeom>
                <a:noFill/>
                <a:ln w="9525" cap="flat" cmpd="sng">
                  <a:solidFill>
                    <a:schemeClr val="lt2"/>
                  </a:solidFill>
                  <a:prstDash val="solid"/>
                  <a:round/>
                  <a:headEnd type="none" w="med" len="med"/>
                  <a:tailEnd type="none" w="med" len="med"/>
                </a:ln>
              </p:spPr>
            </p:cxnSp>
            <p:sp>
              <p:nvSpPr>
                <p:cNvPr id="177" name="Google Shape;177;p7"/>
                <p:cNvSpPr/>
                <p:nvPr/>
              </p:nvSpPr>
              <p:spPr>
                <a:xfrm>
                  <a:off x="8853975" y="3289700"/>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78"/>
        <p:cNvGrpSpPr/>
        <p:nvPr/>
      </p:nvGrpSpPr>
      <p:grpSpPr>
        <a:xfrm>
          <a:off x="0" y="0"/>
          <a:ext cx="0" cy="0"/>
          <a:chOff x="0" y="0"/>
          <a:chExt cx="0" cy="0"/>
        </a:xfrm>
      </p:grpSpPr>
      <p:sp>
        <p:nvSpPr>
          <p:cNvPr id="179" name="Google Shape;179;p8"/>
          <p:cNvSpPr/>
          <p:nvPr/>
        </p:nvSpPr>
        <p:spPr>
          <a:xfrm>
            <a:off x="713225" y="526950"/>
            <a:ext cx="7717500" cy="4089600"/>
          </a:xfrm>
          <a:prstGeom prst="snip2DiagRect">
            <a:avLst>
              <a:gd name="adj1" fmla="val 0"/>
              <a:gd name="adj2" fmla="val 13513"/>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Clr>
                <a:srgbClr val="000000"/>
              </a:buClr>
              <a:buSzPts val="1100"/>
              <a:buFont typeface="Arial"/>
              <a:buNone/>
            </a:pPr>
            <a:r>
              <a:rPr lang="en" sz="1500">
                <a:latin typeface="Inter"/>
                <a:ea typeface="Inter"/>
                <a:cs typeface="Inter"/>
                <a:sym typeface="Inter"/>
              </a:rPr>
              <a:t> </a:t>
            </a:r>
            <a:endParaRPr sz="1500">
              <a:latin typeface="Inter"/>
              <a:ea typeface="Inter"/>
              <a:cs typeface="Inter"/>
              <a:sym typeface="Inter"/>
            </a:endParaRPr>
          </a:p>
        </p:txBody>
      </p:sp>
      <p:sp>
        <p:nvSpPr>
          <p:cNvPr id="180" name="Google Shape;180;p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81" name="Google Shape;181;p8"/>
          <p:cNvPicPr preferRelativeResize="0"/>
          <p:nvPr/>
        </p:nvPicPr>
        <p:blipFill rotWithShape="1">
          <a:blip r:embed="rId2">
            <a:alphaModFix/>
          </a:blip>
          <a:srcRect t="30079"/>
          <a:stretch/>
        </p:blipFill>
        <p:spPr>
          <a:xfrm>
            <a:off x="265900" y="4"/>
            <a:ext cx="222225" cy="1893674"/>
          </a:xfrm>
          <a:prstGeom prst="rect">
            <a:avLst/>
          </a:prstGeom>
          <a:noFill/>
          <a:ln>
            <a:noFill/>
          </a:ln>
        </p:spPr>
      </p:pic>
      <p:grpSp>
        <p:nvGrpSpPr>
          <p:cNvPr id="182" name="Google Shape;182;p8"/>
          <p:cNvGrpSpPr/>
          <p:nvPr/>
        </p:nvGrpSpPr>
        <p:grpSpPr>
          <a:xfrm>
            <a:off x="0" y="399333"/>
            <a:ext cx="9152300" cy="4731242"/>
            <a:chOff x="0" y="399333"/>
            <a:chExt cx="9152300" cy="4731242"/>
          </a:xfrm>
        </p:grpSpPr>
        <p:grpSp>
          <p:nvGrpSpPr>
            <p:cNvPr id="183" name="Google Shape;183;p8"/>
            <p:cNvGrpSpPr/>
            <p:nvPr/>
          </p:nvGrpSpPr>
          <p:grpSpPr>
            <a:xfrm>
              <a:off x="8080901" y="399333"/>
              <a:ext cx="1071399" cy="4731242"/>
              <a:chOff x="8080901" y="399333"/>
              <a:chExt cx="1071399" cy="4731242"/>
            </a:xfrm>
          </p:grpSpPr>
          <p:grpSp>
            <p:nvGrpSpPr>
              <p:cNvPr id="184" name="Google Shape;184;p8"/>
              <p:cNvGrpSpPr/>
              <p:nvPr/>
            </p:nvGrpSpPr>
            <p:grpSpPr>
              <a:xfrm>
                <a:off x="8080901" y="399333"/>
                <a:ext cx="1071399" cy="544267"/>
                <a:chOff x="8496199" y="1044981"/>
                <a:chExt cx="595950" cy="302740"/>
              </a:xfrm>
            </p:grpSpPr>
            <p:cxnSp>
              <p:nvCxnSpPr>
                <p:cNvPr id="185" name="Google Shape;185;p8"/>
                <p:cNvCxnSpPr/>
                <p:nvPr/>
              </p:nvCxnSpPr>
              <p:spPr>
                <a:xfrm rot="10800000">
                  <a:off x="8830549" y="1347721"/>
                  <a:ext cx="261600" cy="0"/>
                </a:xfrm>
                <a:prstGeom prst="straightConnector1">
                  <a:avLst/>
                </a:prstGeom>
                <a:noFill/>
                <a:ln w="9525" cap="flat" cmpd="sng">
                  <a:solidFill>
                    <a:schemeClr val="lt2"/>
                  </a:solidFill>
                  <a:prstDash val="solid"/>
                  <a:round/>
                  <a:headEnd type="none" w="med" len="med"/>
                  <a:tailEnd type="none" w="med" len="med"/>
                </a:ln>
              </p:spPr>
            </p:cxnSp>
            <p:cxnSp>
              <p:nvCxnSpPr>
                <p:cNvPr id="186" name="Google Shape;186;p8"/>
                <p:cNvCxnSpPr/>
                <p:nvPr/>
              </p:nvCxnSpPr>
              <p:spPr>
                <a:xfrm rot="10800000">
                  <a:off x="8599363" y="1116413"/>
                  <a:ext cx="231300" cy="231300"/>
                </a:xfrm>
                <a:prstGeom prst="straightConnector1">
                  <a:avLst/>
                </a:prstGeom>
                <a:noFill/>
                <a:ln w="9525" cap="flat" cmpd="sng">
                  <a:solidFill>
                    <a:schemeClr val="lt2"/>
                  </a:solidFill>
                  <a:prstDash val="solid"/>
                  <a:round/>
                  <a:headEnd type="none" w="med" len="med"/>
                  <a:tailEnd type="none" w="med" len="med"/>
                </a:ln>
              </p:spPr>
            </p:cxnSp>
            <p:sp>
              <p:nvSpPr>
                <p:cNvPr id="187" name="Google Shape;187;p8"/>
                <p:cNvSpPr/>
                <p:nvPr/>
              </p:nvSpPr>
              <p:spPr>
                <a:xfrm rot="10800000">
                  <a:off x="8496199" y="1044981"/>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cxnSp>
            <p:nvCxnSpPr>
              <p:cNvPr id="188" name="Google Shape;188;p8"/>
              <p:cNvCxnSpPr/>
              <p:nvPr/>
            </p:nvCxnSpPr>
            <p:spPr>
              <a:xfrm rot="10800000">
                <a:off x="8397800" y="2356000"/>
                <a:ext cx="754500" cy="754500"/>
              </a:xfrm>
              <a:prstGeom prst="straightConnector1">
                <a:avLst/>
              </a:prstGeom>
              <a:noFill/>
              <a:ln w="9525" cap="flat" cmpd="sng">
                <a:solidFill>
                  <a:schemeClr val="accent1"/>
                </a:solidFill>
                <a:prstDash val="solid"/>
                <a:round/>
                <a:headEnd type="none" w="med" len="med"/>
                <a:tailEnd type="none" w="med" len="med"/>
              </a:ln>
            </p:spPr>
          </p:cxnSp>
          <p:cxnSp>
            <p:nvCxnSpPr>
              <p:cNvPr id="189" name="Google Shape;189;p8"/>
              <p:cNvCxnSpPr/>
              <p:nvPr/>
            </p:nvCxnSpPr>
            <p:spPr>
              <a:xfrm>
                <a:off x="8907750" y="3902975"/>
                <a:ext cx="0" cy="1227600"/>
              </a:xfrm>
              <a:prstGeom prst="straightConnector1">
                <a:avLst/>
              </a:prstGeom>
              <a:noFill/>
              <a:ln w="9525" cap="flat" cmpd="sng">
                <a:solidFill>
                  <a:schemeClr val="lt2"/>
                </a:solidFill>
                <a:prstDash val="solid"/>
                <a:round/>
                <a:headEnd type="none" w="med" len="med"/>
                <a:tailEnd type="none" w="med" len="med"/>
              </a:ln>
            </p:spPr>
          </p:cxnSp>
          <p:cxnSp>
            <p:nvCxnSpPr>
              <p:cNvPr id="190" name="Google Shape;190;p8"/>
              <p:cNvCxnSpPr/>
              <p:nvPr/>
            </p:nvCxnSpPr>
            <p:spPr>
              <a:xfrm rot="10800000">
                <a:off x="8412750" y="3411850"/>
                <a:ext cx="495000" cy="495000"/>
              </a:xfrm>
              <a:prstGeom prst="straightConnector1">
                <a:avLst/>
              </a:prstGeom>
              <a:noFill/>
              <a:ln w="9525" cap="flat" cmpd="sng">
                <a:solidFill>
                  <a:schemeClr val="lt2"/>
                </a:solidFill>
                <a:prstDash val="solid"/>
                <a:round/>
                <a:headEnd type="none" w="med" len="med"/>
                <a:tailEnd type="none" w="med" len="med"/>
              </a:ln>
            </p:spPr>
          </p:cxnSp>
        </p:grpSp>
        <p:grpSp>
          <p:nvGrpSpPr>
            <p:cNvPr id="191" name="Google Shape;191;p8"/>
            <p:cNvGrpSpPr/>
            <p:nvPr/>
          </p:nvGrpSpPr>
          <p:grpSpPr>
            <a:xfrm>
              <a:off x="0" y="4069163"/>
              <a:ext cx="622038" cy="900775"/>
              <a:chOff x="0" y="4069163"/>
              <a:chExt cx="622038" cy="900775"/>
            </a:xfrm>
          </p:grpSpPr>
          <p:cxnSp>
            <p:nvCxnSpPr>
              <p:cNvPr id="192" name="Google Shape;192;p8"/>
              <p:cNvCxnSpPr/>
              <p:nvPr/>
            </p:nvCxnSpPr>
            <p:spPr>
              <a:xfrm flipH="1">
                <a:off x="308475" y="4611963"/>
                <a:ext cx="311100" cy="291600"/>
              </a:xfrm>
              <a:prstGeom prst="straightConnector1">
                <a:avLst/>
              </a:prstGeom>
              <a:noFill/>
              <a:ln w="9525" cap="flat" cmpd="sng">
                <a:solidFill>
                  <a:schemeClr val="lt2"/>
                </a:solidFill>
                <a:prstDash val="solid"/>
                <a:round/>
                <a:headEnd type="none" w="med" len="med"/>
                <a:tailEnd type="none" w="med" len="med"/>
              </a:ln>
            </p:spPr>
          </p:cxnSp>
          <p:cxnSp>
            <p:nvCxnSpPr>
              <p:cNvPr id="193" name="Google Shape;193;p8"/>
              <p:cNvCxnSpPr/>
              <p:nvPr/>
            </p:nvCxnSpPr>
            <p:spPr>
              <a:xfrm rot="10800000">
                <a:off x="0" y="4611963"/>
                <a:ext cx="618600" cy="0"/>
              </a:xfrm>
              <a:prstGeom prst="straightConnector1">
                <a:avLst/>
              </a:prstGeom>
              <a:noFill/>
              <a:ln w="9525" cap="flat" cmpd="sng">
                <a:solidFill>
                  <a:schemeClr val="lt2"/>
                </a:solidFill>
                <a:prstDash val="solid"/>
                <a:round/>
                <a:headEnd type="none" w="med" len="med"/>
                <a:tailEnd type="none" w="med" len="med"/>
              </a:ln>
            </p:spPr>
          </p:cxnSp>
          <p:sp>
            <p:nvSpPr>
              <p:cNvPr id="194" name="Google Shape;194;p8"/>
              <p:cNvSpPr/>
              <p:nvPr/>
            </p:nvSpPr>
            <p:spPr>
              <a:xfrm flipH="1">
                <a:off x="199625" y="4881738"/>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5" name="Google Shape;195;p8"/>
              <p:cNvCxnSpPr/>
              <p:nvPr/>
            </p:nvCxnSpPr>
            <p:spPr>
              <a:xfrm>
                <a:off x="4450" y="4472225"/>
                <a:ext cx="312600" cy="0"/>
              </a:xfrm>
              <a:prstGeom prst="straightConnector1">
                <a:avLst/>
              </a:prstGeom>
              <a:noFill/>
              <a:ln w="9525" cap="flat" cmpd="sng">
                <a:solidFill>
                  <a:schemeClr val="lt2"/>
                </a:solidFill>
                <a:prstDash val="solid"/>
                <a:round/>
                <a:headEnd type="none" w="med" len="med"/>
                <a:tailEnd type="none" w="med" len="med"/>
              </a:ln>
            </p:spPr>
          </p:cxnSp>
          <p:cxnSp>
            <p:nvCxnSpPr>
              <p:cNvPr id="196" name="Google Shape;196;p8"/>
              <p:cNvCxnSpPr/>
              <p:nvPr/>
            </p:nvCxnSpPr>
            <p:spPr>
              <a:xfrm rot="10800000" flipH="1">
                <a:off x="316813" y="4257563"/>
                <a:ext cx="214800" cy="214800"/>
              </a:xfrm>
              <a:prstGeom prst="straightConnector1">
                <a:avLst/>
              </a:prstGeom>
              <a:noFill/>
              <a:ln w="9525" cap="flat" cmpd="sng">
                <a:solidFill>
                  <a:schemeClr val="lt2"/>
                </a:solidFill>
                <a:prstDash val="solid"/>
                <a:round/>
                <a:headEnd type="none" w="med" len="med"/>
                <a:tailEnd type="none" w="med" len="med"/>
              </a:ln>
            </p:spPr>
          </p:cxnSp>
          <p:sp>
            <p:nvSpPr>
              <p:cNvPr id="197" name="Google Shape;197;p8"/>
              <p:cNvSpPr/>
              <p:nvPr/>
            </p:nvSpPr>
            <p:spPr>
              <a:xfrm rot="10800000" flipH="1">
                <a:off x="465738" y="4226663"/>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8" name="Google Shape;198;p8"/>
              <p:cNvCxnSpPr/>
              <p:nvPr/>
            </p:nvCxnSpPr>
            <p:spPr>
              <a:xfrm>
                <a:off x="4450" y="4314725"/>
                <a:ext cx="127800" cy="0"/>
              </a:xfrm>
              <a:prstGeom prst="straightConnector1">
                <a:avLst/>
              </a:prstGeom>
              <a:noFill/>
              <a:ln w="9525" cap="flat" cmpd="sng">
                <a:solidFill>
                  <a:schemeClr val="accent1"/>
                </a:solidFill>
                <a:prstDash val="solid"/>
                <a:round/>
                <a:headEnd type="none" w="med" len="med"/>
                <a:tailEnd type="none" w="med" len="med"/>
              </a:ln>
            </p:spPr>
          </p:cxnSp>
          <p:cxnSp>
            <p:nvCxnSpPr>
              <p:cNvPr id="199" name="Google Shape;199;p8"/>
              <p:cNvCxnSpPr/>
              <p:nvPr/>
            </p:nvCxnSpPr>
            <p:spPr>
              <a:xfrm rot="10800000" flipH="1">
                <a:off x="127938" y="4100063"/>
                <a:ext cx="214800" cy="214800"/>
              </a:xfrm>
              <a:prstGeom prst="straightConnector1">
                <a:avLst/>
              </a:prstGeom>
              <a:noFill/>
              <a:ln w="9525" cap="flat" cmpd="sng">
                <a:solidFill>
                  <a:schemeClr val="accent1"/>
                </a:solidFill>
                <a:prstDash val="solid"/>
                <a:round/>
                <a:headEnd type="none" w="med" len="med"/>
                <a:tailEnd type="none" w="med" len="med"/>
              </a:ln>
            </p:spPr>
          </p:cxnSp>
          <p:sp>
            <p:nvSpPr>
              <p:cNvPr id="200" name="Google Shape;200;p8"/>
              <p:cNvSpPr/>
              <p:nvPr/>
            </p:nvSpPr>
            <p:spPr>
              <a:xfrm rot="10800000" flipH="1">
                <a:off x="261588" y="4069163"/>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26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36"/>
        <p:cNvGrpSpPr/>
        <p:nvPr/>
      </p:nvGrpSpPr>
      <p:grpSpPr>
        <a:xfrm>
          <a:off x="0" y="0"/>
          <a:ext cx="0" cy="0"/>
          <a:chOff x="0" y="0"/>
          <a:chExt cx="0" cy="0"/>
        </a:xfrm>
      </p:grpSpPr>
      <p:sp>
        <p:nvSpPr>
          <p:cNvPr id="337" name="Google Shape;337;p15"/>
          <p:cNvSpPr txBox="1">
            <a:spLocks noGrp="1"/>
          </p:cNvSpPr>
          <p:nvPr>
            <p:ph type="title" hasCustomPrompt="1"/>
          </p:nvPr>
        </p:nvSpPr>
        <p:spPr>
          <a:xfrm>
            <a:off x="1281675" y="1527025"/>
            <a:ext cx="541500" cy="431400"/>
          </a:xfrm>
          <a:prstGeom prst="rect">
            <a:avLst/>
          </a:prstGeom>
          <a:noFill/>
        </p:spPr>
        <p:txBody>
          <a:bodyPr spcFirstLastPara="1" wrap="square" lIns="0" tIns="0" rIns="0" bIns="0"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Font typeface="Kanit"/>
              <a:buNone/>
              <a:defRPr sz="2800">
                <a:latin typeface="Kanit"/>
                <a:ea typeface="Kanit"/>
                <a:cs typeface="Kanit"/>
                <a:sym typeface="Kanit"/>
              </a:defRPr>
            </a:lvl2pPr>
            <a:lvl3pPr lvl="2" algn="ctr" rtl="0">
              <a:spcBef>
                <a:spcPts val="0"/>
              </a:spcBef>
              <a:spcAft>
                <a:spcPts val="0"/>
              </a:spcAft>
              <a:buSzPts val="2800"/>
              <a:buFont typeface="Kanit"/>
              <a:buNone/>
              <a:defRPr sz="2800">
                <a:latin typeface="Kanit"/>
                <a:ea typeface="Kanit"/>
                <a:cs typeface="Kanit"/>
                <a:sym typeface="Kanit"/>
              </a:defRPr>
            </a:lvl3pPr>
            <a:lvl4pPr lvl="3" algn="ctr" rtl="0">
              <a:spcBef>
                <a:spcPts val="0"/>
              </a:spcBef>
              <a:spcAft>
                <a:spcPts val="0"/>
              </a:spcAft>
              <a:buSzPts val="2800"/>
              <a:buFont typeface="Kanit"/>
              <a:buNone/>
              <a:defRPr sz="2800">
                <a:latin typeface="Kanit"/>
                <a:ea typeface="Kanit"/>
                <a:cs typeface="Kanit"/>
                <a:sym typeface="Kanit"/>
              </a:defRPr>
            </a:lvl4pPr>
            <a:lvl5pPr lvl="4" algn="ctr" rtl="0">
              <a:spcBef>
                <a:spcPts val="0"/>
              </a:spcBef>
              <a:spcAft>
                <a:spcPts val="0"/>
              </a:spcAft>
              <a:buSzPts val="2800"/>
              <a:buFont typeface="Kanit"/>
              <a:buNone/>
              <a:defRPr sz="2800">
                <a:latin typeface="Kanit"/>
                <a:ea typeface="Kanit"/>
                <a:cs typeface="Kanit"/>
                <a:sym typeface="Kanit"/>
              </a:defRPr>
            </a:lvl5pPr>
            <a:lvl6pPr lvl="5" algn="ctr" rtl="0">
              <a:spcBef>
                <a:spcPts val="0"/>
              </a:spcBef>
              <a:spcAft>
                <a:spcPts val="0"/>
              </a:spcAft>
              <a:buSzPts val="2800"/>
              <a:buFont typeface="Kanit"/>
              <a:buNone/>
              <a:defRPr sz="2800">
                <a:latin typeface="Kanit"/>
                <a:ea typeface="Kanit"/>
                <a:cs typeface="Kanit"/>
                <a:sym typeface="Kanit"/>
              </a:defRPr>
            </a:lvl6pPr>
            <a:lvl7pPr lvl="6" algn="ctr" rtl="0">
              <a:spcBef>
                <a:spcPts val="0"/>
              </a:spcBef>
              <a:spcAft>
                <a:spcPts val="0"/>
              </a:spcAft>
              <a:buSzPts val="2800"/>
              <a:buFont typeface="Kanit"/>
              <a:buNone/>
              <a:defRPr sz="2800">
                <a:latin typeface="Kanit"/>
                <a:ea typeface="Kanit"/>
                <a:cs typeface="Kanit"/>
                <a:sym typeface="Kanit"/>
              </a:defRPr>
            </a:lvl7pPr>
            <a:lvl8pPr lvl="7" algn="ctr" rtl="0">
              <a:spcBef>
                <a:spcPts val="0"/>
              </a:spcBef>
              <a:spcAft>
                <a:spcPts val="0"/>
              </a:spcAft>
              <a:buSzPts val="2800"/>
              <a:buFont typeface="Kanit"/>
              <a:buNone/>
              <a:defRPr sz="2800">
                <a:latin typeface="Kanit"/>
                <a:ea typeface="Kanit"/>
                <a:cs typeface="Kanit"/>
                <a:sym typeface="Kanit"/>
              </a:defRPr>
            </a:lvl8pPr>
            <a:lvl9pPr lvl="8" algn="ctr" rtl="0">
              <a:spcBef>
                <a:spcPts val="0"/>
              </a:spcBef>
              <a:spcAft>
                <a:spcPts val="0"/>
              </a:spcAft>
              <a:buSzPts val="2800"/>
              <a:buFont typeface="Kanit"/>
              <a:buNone/>
              <a:defRPr sz="2800">
                <a:latin typeface="Kanit"/>
                <a:ea typeface="Kanit"/>
                <a:cs typeface="Kanit"/>
                <a:sym typeface="Kanit"/>
              </a:defRPr>
            </a:lvl9pPr>
          </a:lstStyle>
          <a:p>
            <a:r>
              <a:t>xx%</a:t>
            </a:r>
          </a:p>
        </p:txBody>
      </p:sp>
      <p:sp>
        <p:nvSpPr>
          <p:cNvPr id="338" name="Google Shape;338;p15"/>
          <p:cNvSpPr txBox="1">
            <a:spLocks noGrp="1"/>
          </p:cNvSpPr>
          <p:nvPr>
            <p:ph type="title" idx="2" hasCustomPrompt="1"/>
          </p:nvPr>
        </p:nvSpPr>
        <p:spPr>
          <a:xfrm>
            <a:off x="1282725" y="2531850"/>
            <a:ext cx="539400" cy="431400"/>
          </a:xfrm>
          <a:prstGeom prst="rect">
            <a:avLst/>
          </a:prstGeom>
          <a:noFill/>
        </p:spPr>
        <p:txBody>
          <a:bodyPr spcFirstLastPara="1" wrap="square" lIns="0" tIns="0" rIns="0" bIns="0"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Font typeface="Kanit"/>
              <a:buNone/>
              <a:defRPr sz="2800">
                <a:latin typeface="Kanit"/>
                <a:ea typeface="Kanit"/>
                <a:cs typeface="Kanit"/>
                <a:sym typeface="Kanit"/>
              </a:defRPr>
            </a:lvl2pPr>
            <a:lvl3pPr lvl="2" algn="ctr" rtl="0">
              <a:spcBef>
                <a:spcPts val="0"/>
              </a:spcBef>
              <a:spcAft>
                <a:spcPts val="0"/>
              </a:spcAft>
              <a:buSzPts val="2800"/>
              <a:buFont typeface="Kanit"/>
              <a:buNone/>
              <a:defRPr sz="2800">
                <a:latin typeface="Kanit"/>
                <a:ea typeface="Kanit"/>
                <a:cs typeface="Kanit"/>
                <a:sym typeface="Kanit"/>
              </a:defRPr>
            </a:lvl3pPr>
            <a:lvl4pPr lvl="3" algn="ctr" rtl="0">
              <a:spcBef>
                <a:spcPts val="0"/>
              </a:spcBef>
              <a:spcAft>
                <a:spcPts val="0"/>
              </a:spcAft>
              <a:buSzPts val="2800"/>
              <a:buFont typeface="Kanit"/>
              <a:buNone/>
              <a:defRPr sz="2800">
                <a:latin typeface="Kanit"/>
                <a:ea typeface="Kanit"/>
                <a:cs typeface="Kanit"/>
                <a:sym typeface="Kanit"/>
              </a:defRPr>
            </a:lvl4pPr>
            <a:lvl5pPr lvl="4" algn="ctr" rtl="0">
              <a:spcBef>
                <a:spcPts val="0"/>
              </a:spcBef>
              <a:spcAft>
                <a:spcPts val="0"/>
              </a:spcAft>
              <a:buSzPts val="2800"/>
              <a:buFont typeface="Kanit"/>
              <a:buNone/>
              <a:defRPr sz="2800">
                <a:latin typeface="Kanit"/>
                <a:ea typeface="Kanit"/>
                <a:cs typeface="Kanit"/>
                <a:sym typeface="Kanit"/>
              </a:defRPr>
            </a:lvl5pPr>
            <a:lvl6pPr lvl="5" algn="ctr" rtl="0">
              <a:spcBef>
                <a:spcPts val="0"/>
              </a:spcBef>
              <a:spcAft>
                <a:spcPts val="0"/>
              </a:spcAft>
              <a:buSzPts val="2800"/>
              <a:buFont typeface="Kanit"/>
              <a:buNone/>
              <a:defRPr sz="2800">
                <a:latin typeface="Kanit"/>
                <a:ea typeface="Kanit"/>
                <a:cs typeface="Kanit"/>
                <a:sym typeface="Kanit"/>
              </a:defRPr>
            </a:lvl6pPr>
            <a:lvl7pPr lvl="6" algn="ctr" rtl="0">
              <a:spcBef>
                <a:spcPts val="0"/>
              </a:spcBef>
              <a:spcAft>
                <a:spcPts val="0"/>
              </a:spcAft>
              <a:buSzPts val="2800"/>
              <a:buFont typeface="Kanit"/>
              <a:buNone/>
              <a:defRPr sz="2800">
                <a:latin typeface="Kanit"/>
                <a:ea typeface="Kanit"/>
                <a:cs typeface="Kanit"/>
                <a:sym typeface="Kanit"/>
              </a:defRPr>
            </a:lvl7pPr>
            <a:lvl8pPr lvl="7" algn="ctr" rtl="0">
              <a:spcBef>
                <a:spcPts val="0"/>
              </a:spcBef>
              <a:spcAft>
                <a:spcPts val="0"/>
              </a:spcAft>
              <a:buSzPts val="2800"/>
              <a:buFont typeface="Kanit"/>
              <a:buNone/>
              <a:defRPr sz="2800">
                <a:latin typeface="Kanit"/>
                <a:ea typeface="Kanit"/>
                <a:cs typeface="Kanit"/>
                <a:sym typeface="Kanit"/>
              </a:defRPr>
            </a:lvl8pPr>
            <a:lvl9pPr lvl="8" algn="ctr" rtl="0">
              <a:spcBef>
                <a:spcPts val="0"/>
              </a:spcBef>
              <a:spcAft>
                <a:spcPts val="0"/>
              </a:spcAft>
              <a:buSzPts val="2800"/>
              <a:buFont typeface="Kanit"/>
              <a:buNone/>
              <a:defRPr sz="2800">
                <a:latin typeface="Kanit"/>
                <a:ea typeface="Kanit"/>
                <a:cs typeface="Kanit"/>
                <a:sym typeface="Kanit"/>
              </a:defRPr>
            </a:lvl9pPr>
          </a:lstStyle>
          <a:p>
            <a:r>
              <a:t>xx%</a:t>
            </a:r>
          </a:p>
        </p:txBody>
      </p:sp>
      <p:sp>
        <p:nvSpPr>
          <p:cNvPr id="339" name="Google Shape;339;p15"/>
          <p:cNvSpPr txBox="1">
            <a:spLocks noGrp="1"/>
          </p:cNvSpPr>
          <p:nvPr>
            <p:ph type="title" idx="3" hasCustomPrompt="1"/>
          </p:nvPr>
        </p:nvSpPr>
        <p:spPr>
          <a:xfrm>
            <a:off x="4822242" y="1527075"/>
            <a:ext cx="541500" cy="431400"/>
          </a:xfrm>
          <a:prstGeom prst="rect">
            <a:avLst/>
          </a:prstGeom>
          <a:noFill/>
        </p:spPr>
        <p:txBody>
          <a:bodyPr spcFirstLastPara="1" wrap="square" lIns="0" tIns="0" rIns="0" bIns="0"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Font typeface="Kanit"/>
              <a:buNone/>
              <a:defRPr sz="2800">
                <a:latin typeface="Kanit"/>
                <a:ea typeface="Kanit"/>
                <a:cs typeface="Kanit"/>
                <a:sym typeface="Kanit"/>
              </a:defRPr>
            </a:lvl2pPr>
            <a:lvl3pPr lvl="2" algn="ctr" rtl="0">
              <a:spcBef>
                <a:spcPts val="0"/>
              </a:spcBef>
              <a:spcAft>
                <a:spcPts val="0"/>
              </a:spcAft>
              <a:buSzPts val="2800"/>
              <a:buFont typeface="Kanit"/>
              <a:buNone/>
              <a:defRPr sz="2800">
                <a:latin typeface="Kanit"/>
                <a:ea typeface="Kanit"/>
                <a:cs typeface="Kanit"/>
                <a:sym typeface="Kanit"/>
              </a:defRPr>
            </a:lvl3pPr>
            <a:lvl4pPr lvl="3" algn="ctr" rtl="0">
              <a:spcBef>
                <a:spcPts val="0"/>
              </a:spcBef>
              <a:spcAft>
                <a:spcPts val="0"/>
              </a:spcAft>
              <a:buSzPts val="2800"/>
              <a:buFont typeface="Kanit"/>
              <a:buNone/>
              <a:defRPr sz="2800">
                <a:latin typeface="Kanit"/>
                <a:ea typeface="Kanit"/>
                <a:cs typeface="Kanit"/>
                <a:sym typeface="Kanit"/>
              </a:defRPr>
            </a:lvl4pPr>
            <a:lvl5pPr lvl="4" algn="ctr" rtl="0">
              <a:spcBef>
                <a:spcPts val="0"/>
              </a:spcBef>
              <a:spcAft>
                <a:spcPts val="0"/>
              </a:spcAft>
              <a:buSzPts val="2800"/>
              <a:buFont typeface="Kanit"/>
              <a:buNone/>
              <a:defRPr sz="2800">
                <a:latin typeface="Kanit"/>
                <a:ea typeface="Kanit"/>
                <a:cs typeface="Kanit"/>
                <a:sym typeface="Kanit"/>
              </a:defRPr>
            </a:lvl5pPr>
            <a:lvl6pPr lvl="5" algn="ctr" rtl="0">
              <a:spcBef>
                <a:spcPts val="0"/>
              </a:spcBef>
              <a:spcAft>
                <a:spcPts val="0"/>
              </a:spcAft>
              <a:buSzPts val="2800"/>
              <a:buFont typeface="Kanit"/>
              <a:buNone/>
              <a:defRPr sz="2800">
                <a:latin typeface="Kanit"/>
                <a:ea typeface="Kanit"/>
                <a:cs typeface="Kanit"/>
                <a:sym typeface="Kanit"/>
              </a:defRPr>
            </a:lvl6pPr>
            <a:lvl7pPr lvl="6" algn="ctr" rtl="0">
              <a:spcBef>
                <a:spcPts val="0"/>
              </a:spcBef>
              <a:spcAft>
                <a:spcPts val="0"/>
              </a:spcAft>
              <a:buSzPts val="2800"/>
              <a:buFont typeface="Kanit"/>
              <a:buNone/>
              <a:defRPr sz="2800">
                <a:latin typeface="Kanit"/>
                <a:ea typeface="Kanit"/>
                <a:cs typeface="Kanit"/>
                <a:sym typeface="Kanit"/>
              </a:defRPr>
            </a:lvl7pPr>
            <a:lvl8pPr lvl="7" algn="ctr" rtl="0">
              <a:spcBef>
                <a:spcPts val="0"/>
              </a:spcBef>
              <a:spcAft>
                <a:spcPts val="0"/>
              </a:spcAft>
              <a:buSzPts val="2800"/>
              <a:buFont typeface="Kanit"/>
              <a:buNone/>
              <a:defRPr sz="2800">
                <a:latin typeface="Kanit"/>
                <a:ea typeface="Kanit"/>
                <a:cs typeface="Kanit"/>
                <a:sym typeface="Kanit"/>
              </a:defRPr>
            </a:lvl8pPr>
            <a:lvl9pPr lvl="8" algn="ctr" rtl="0">
              <a:spcBef>
                <a:spcPts val="0"/>
              </a:spcBef>
              <a:spcAft>
                <a:spcPts val="0"/>
              </a:spcAft>
              <a:buSzPts val="2800"/>
              <a:buFont typeface="Kanit"/>
              <a:buNone/>
              <a:defRPr sz="2800">
                <a:latin typeface="Kanit"/>
                <a:ea typeface="Kanit"/>
                <a:cs typeface="Kanit"/>
                <a:sym typeface="Kanit"/>
              </a:defRPr>
            </a:lvl9pPr>
          </a:lstStyle>
          <a:p>
            <a:r>
              <a:t>xx%</a:t>
            </a:r>
          </a:p>
        </p:txBody>
      </p:sp>
      <p:sp>
        <p:nvSpPr>
          <p:cNvPr id="340" name="Google Shape;340;p15"/>
          <p:cNvSpPr txBox="1">
            <a:spLocks noGrp="1"/>
          </p:cNvSpPr>
          <p:nvPr>
            <p:ph type="title" idx="4" hasCustomPrompt="1"/>
          </p:nvPr>
        </p:nvSpPr>
        <p:spPr>
          <a:xfrm>
            <a:off x="4822242" y="2531850"/>
            <a:ext cx="541500" cy="431400"/>
          </a:xfrm>
          <a:prstGeom prst="rect">
            <a:avLst/>
          </a:prstGeom>
          <a:noFill/>
        </p:spPr>
        <p:txBody>
          <a:bodyPr spcFirstLastPara="1" wrap="square" lIns="0" tIns="0" rIns="0" bIns="0"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Font typeface="Kanit"/>
              <a:buNone/>
              <a:defRPr sz="2800">
                <a:latin typeface="Kanit"/>
                <a:ea typeface="Kanit"/>
                <a:cs typeface="Kanit"/>
                <a:sym typeface="Kanit"/>
              </a:defRPr>
            </a:lvl2pPr>
            <a:lvl3pPr lvl="2" algn="ctr" rtl="0">
              <a:spcBef>
                <a:spcPts val="0"/>
              </a:spcBef>
              <a:spcAft>
                <a:spcPts val="0"/>
              </a:spcAft>
              <a:buSzPts val="2800"/>
              <a:buFont typeface="Kanit"/>
              <a:buNone/>
              <a:defRPr sz="2800">
                <a:latin typeface="Kanit"/>
                <a:ea typeface="Kanit"/>
                <a:cs typeface="Kanit"/>
                <a:sym typeface="Kanit"/>
              </a:defRPr>
            </a:lvl3pPr>
            <a:lvl4pPr lvl="3" algn="ctr" rtl="0">
              <a:spcBef>
                <a:spcPts val="0"/>
              </a:spcBef>
              <a:spcAft>
                <a:spcPts val="0"/>
              </a:spcAft>
              <a:buSzPts val="2800"/>
              <a:buFont typeface="Kanit"/>
              <a:buNone/>
              <a:defRPr sz="2800">
                <a:latin typeface="Kanit"/>
                <a:ea typeface="Kanit"/>
                <a:cs typeface="Kanit"/>
                <a:sym typeface="Kanit"/>
              </a:defRPr>
            </a:lvl4pPr>
            <a:lvl5pPr lvl="4" algn="ctr" rtl="0">
              <a:spcBef>
                <a:spcPts val="0"/>
              </a:spcBef>
              <a:spcAft>
                <a:spcPts val="0"/>
              </a:spcAft>
              <a:buSzPts val="2800"/>
              <a:buFont typeface="Kanit"/>
              <a:buNone/>
              <a:defRPr sz="2800">
                <a:latin typeface="Kanit"/>
                <a:ea typeface="Kanit"/>
                <a:cs typeface="Kanit"/>
                <a:sym typeface="Kanit"/>
              </a:defRPr>
            </a:lvl5pPr>
            <a:lvl6pPr lvl="5" algn="ctr" rtl="0">
              <a:spcBef>
                <a:spcPts val="0"/>
              </a:spcBef>
              <a:spcAft>
                <a:spcPts val="0"/>
              </a:spcAft>
              <a:buSzPts val="2800"/>
              <a:buFont typeface="Kanit"/>
              <a:buNone/>
              <a:defRPr sz="2800">
                <a:latin typeface="Kanit"/>
                <a:ea typeface="Kanit"/>
                <a:cs typeface="Kanit"/>
                <a:sym typeface="Kanit"/>
              </a:defRPr>
            </a:lvl6pPr>
            <a:lvl7pPr lvl="6" algn="ctr" rtl="0">
              <a:spcBef>
                <a:spcPts val="0"/>
              </a:spcBef>
              <a:spcAft>
                <a:spcPts val="0"/>
              </a:spcAft>
              <a:buSzPts val="2800"/>
              <a:buFont typeface="Kanit"/>
              <a:buNone/>
              <a:defRPr sz="2800">
                <a:latin typeface="Kanit"/>
                <a:ea typeface="Kanit"/>
                <a:cs typeface="Kanit"/>
                <a:sym typeface="Kanit"/>
              </a:defRPr>
            </a:lvl7pPr>
            <a:lvl8pPr lvl="7" algn="ctr" rtl="0">
              <a:spcBef>
                <a:spcPts val="0"/>
              </a:spcBef>
              <a:spcAft>
                <a:spcPts val="0"/>
              </a:spcAft>
              <a:buSzPts val="2800"/>
              <a:buFont typeface="Kanit"/>
              <a:buNone/>
              <a:defRPr sz="2800">
                <a:latin typeface="Kanit"/>
                <a:ea typeface="Kanit"/>
                <a:cs typeface="Kanit"/>
                <a:sym typeface="Kanit"/>
              </a:defRPr>
            </a:lvl8pPr>
            <a:lvl9pPr lvl="8" algn="ctr" rtl="0">
              <a:spcBef>
                <a:spcPts val="0"/>
              </a:spcBef>
              <a:spcAft>
                <a:spcPts val="0"/>
              </a:spcAft>
              <a:buSzPts val="2800"/>
              <a:buFont typeface="Kanit"/>
              <a:buNone/>
              <a:defRPr sz="2800">
                <a:latin typeface="Kanit"/>
                <a:ea typeface="Kanit"/>
                <a:cs typeface="Kanit"/>
                <a:sym typeface="Kanit"/>
              </a:defRPr>
            </a:lvl9pPr>
          </a:lstStyle>
          <a:p>
            <a:r>
              <a:t>xx%</a:t>
            </a:r>
          </a:p>
        </p:txBody>
      </p:sp>
      <p:sp>
        <p:nvSpPr>
          <p:cNvPr id="341" name="Google Shape;341;p15"/>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42" name="Google Shape;342;p15"/>
          <p:cNvSpPr txBox="1">
            <a:spLocks noGrp="1"/>
          </p:cNvSpPr>
          <p:nvPr>
            <p:ph type="subTitle" idx="1"/>
          </p:nvPr>
        </p:nvSpPr>
        <p:spPr>
          <a:xfrm>
            <a:off x="2022750" y="1420700"/>
            <a:ext cx="2460000" cy="7542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anit"/>
              <a:buNone/>
              <a:defRPr sz="2000">
                <a:latin typeface="Kanit"/>
                <a:ea typeface="Kanit"/>
                <a:cs typeface="Kanit"/>
                <a:sym typeface="Kanit"/>
              </a:defRPr>
            </a:lvl1pPr>
            <a:lvl2pPr lvl="1" rtl="0">
              <a:lnSpc>
                <a:spcPct val="100000"/>
              </a:lnSpc>
              <a:spcBef>
                <a:spcPts val="0"/>
              </a:spcBef>
              <a:spcAft>
                <a:spcPts val="0"/>
              </a:spcAft>
              <a:buSzPts val="2000"/>
              <a:buFont typeface="Kanit"/>
              <a:buNone/>
              <a:defRPr sz="2000">
                <a:latin typeface="Kanit"/>
                <a:ea typeface="Kanit"/>
                <a:cs typeface="Kanit"/>
                <a:sym typeface="Kanit"/>
              </a:defRPr>
            </a:lvl2pPr>
            <a:lvl3pPr lvl="2" rtl="0">
              <a:lnSpc>
                <a:spcPct val="100000"/>
              </a:lnSpc>
              <a:spcBef>
                <a:spcPts val="0"/>
              </a:spcBef>
              <a:spcAft>
                <a:spcPts val="0"/>
              </a:spcAft>
              <a:buSzPts val="2000"/>
              <a:buFont typeface="Kanit"/>
              <a:buNone/>
              <a:defRPr sz="2000">
                <a:latin typeface="Kanit"/>
                <a:ea typeface="Kanit"/>
                <a:cs typeface="Kanit"/>
                <a:sym typeface="Kanit"/>
              </a:defRPr>
            </a:lvl3pPr>
            <a:lvl4pPr lvl="3" rtl="0">
              <a:lnSpc>
                <a:spcPct val="100000"/>
              </a:lnSpc>
              <a:spcBef>
                <a:spcPts val="0"/>
              </a:spcBef>
              <a:spcAft>
                <a:spcPts val="0"/>
              </a:spcAft>
              <a:buSzPts val="2000"/>
              <a:buFont typeface="Kanit"/>
              <a:buNone/>
              <a:defRPr sz="2000">
                <a:latin typeface="Kanit"/>
                <a:ea typeface="Kanit"/>
                <a:cs typeface="Kanit"/>
                <a:sym typeface="Kanit"/>
              </a:defRPr>
            </a:lvl4pPr>
            <a:lvl5pPr lvl="4" rtl="0">
              <a:lnSpc>
                <a:spcPct val="100000"/>
              </a:lnSpc>
              <a:spcBef>
                <a:spcPts val="0"/>
              </a:spcBef>
              <a:spcAft>
                <a:spcPts val="0"/>
              </a:spcAft>
              <a:buSzPts val="2000"/>
              <a:buFont typeface="Kanit"/>
              <a:buNone/>
              <a:defRPr sz="2000">
                <a:latin typeface="Kanit"/>
                <a:ea typeface="Kanit"/>
                <a:cs typeface="Kanit"/>
                <a:sym typeface="Kanit"/>
              </a:defRPr>
            </a:lvl5pPr>
            <a:lvl6pPr lvl="5" rtl="0">
              <a:lnSpc>
                <a:spcPct val="100000"/>
              </a:lnSpc>
              <a:spcBef>
                <a:spcPts val="0"/>
              </a:spcBef>
              <a:spcAft>
                <a:spcPts val="0"/>
              </a:spcAft>
              <a:buSzPts val="2000"/>
              <a:buFont typeface="Kanit"/>
              <a:buNone/>
              <a:defRPr sz="2000">
                <a:latin typeface="Kanit"/>
                <a:ea typeface="Kanit"/>
                <a:cs typeface="Kanit"/>
                <a:sym typeface="Kanit"/>
              </a:defRPr>
            </a:lvl6pPr>
            <a:lvl7pPr lvl="6" rtl="0">
              <a:lnSpc>
                <a:spcPct val="100000"/>
              </a:lnSpc>
              <a:spcBef>
                <a:spcPts val="0"/>
              </a:spcBef>
              <a:spcAft>
                <a:spcPts val="0"/>
              </a:spcAft>
              <a:buSzPts val="2000"/>
              <a:buFont typeface="Kanit"/>
              <a:buNone/>
              <a:defRPr sz="2000">
                <a:latin typeface="Kanit"/>
                <a:ea typeface="Kanit"/>
                <a:cs typeface="Kanit"/>
                <a:sym typeface="Kanit"/>
              </a:defRPr>
            </a:lvl7pPr>
            <a:lvl8pPr lvl="7" rtl="0">
              <a:lnSpc>
                <a:spcPct val="100000"/>
              </a:lnSpc>
              <a:spcBef>
                <a:spcPts val="0"/>
              </a:spcBef>
              <a:spcAft>
                <a:spcPts val="0"/>
              </a:spcAft>
              <a:buSzPts val="2000"/>
              <a:buFont typeface="Kanit"/>
              <a:buNone/>
              <a:defRPr sz="2000">
                <a:latin typeface="Kanit"/>
                <a:ea typeface="Kanit"/>
                <a:cs typeface="Kanit"/>
                <a:sym typeface="Kanit"/>
              </a:defRPr>
            </a:lvl8pPr>
            <a:lvl9pPr lvl="8" rtl="0">
              <a:lnSpc>
                <a:spcPct val="100000"/>
              </a:lnSpc>
              <a:spcBef>
                <a:spcPts val="0"/>
              </a:spcBef>
              <a:spcAft>
                <a:spcPts val="0"/>
              </a:spcAft>
              <a:buSzPts val="2000"/>
              <a:buFont typeface="Kanit"/>
              <a:buNone/>
              <a:defRPr sz="2000">
                <a:latin typeface="Kanit"/>
                <a:ea typeface="Kanit"/>
                <a:cs typeface="Kanit"/>
                <a:sym typeface="Kanit"/>
              </a:defRPr>
            </a:lvl9pPr>
          </a:lstStyle>
          <a:p>
            <a:endParaRPr/>
          </a:p>
        </p:txBody>
      </p:sp>
      <p:sp>
        <p:nvSpPr>
          <p:cNvPr id="343" name="Google Shape;343;p15"/>
          <p:cNvSpPr txBox="1">
            <a:spLocks noGrp="1"/>
          </p:cNvSpPr>
          <p:nvPr>
            <p:ph type="subTitle" idx="6"/>
          </p:nvPr>
        </p:nvSpPr>
        <p:spPr>
          <a:xfrm>
            <a:off x="2022750" y="2425475"/>
            <a:ext cx="2460000" cy="7542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anit"/>
              <a:buNone/>
              <a:defRPr sz="2000">
                <a:latin typeface="Kanit"/>
                <a:ea typeface="Kanit"/>
                <a:cs typeface="Kanit"/>
                <a:sym typeface="Kanit"/>
              </a:defRPr>
            </a:lvl1pPr>
            <a:lvl2pPr lvl="1" rtl="0">
              <a:lnSpc>
                <a:spcPct val="100000"/>
              </a:lnSpc>
              <a:spcBef>
                <a:spcPts val="0"/>
              </a:spcBef>
              <a:spcAft>
                <a:spcPts val="0"/>
              </a:spcAft>
              <a:buSzPts val="2000"/>
              <a:buFont typeface="Kanit"/>
              <a:buNone/>
              <a:defRPr sz="2000">
                <a:latin typeface="Kanit"/>
                <a:ea typeface="Kanit"/>
                <a:cs typeface="Kanit"/>
                <a:sym typeface="Kanit"/>
              </a:defRPr>
            </a:lvl2pPr>
            <a:lvl3pPr lvl="2" rtl="0">
              <a:lnSpc>
                <a:spcPct val="100000"/>
              </a:lnSpc>
              <a:spcBef>
                <a:spcPts val="0"/>
              </a:spcBef>
              <a:spcAft>
                <a:spcPts val="0"/>
              </a:spcAft>
              <a:buSzPts val="2000"/>
              <a:buFont typeface="Kanit"/>
              <a:buNone/>
              <a:defRPr sz="2000">
                <a:latin typeface="Kanit"/>
                <a:ea typeface="Kanit"/>
                <a:cs typeface="Kanit"/>
                <a:sym typeface="Kanit"/>
              </a:defRPr>
            </a:lvl3pPr>
            <a:lvl4pPr lvl="3" rtl="0">
              <a:lnSpc>
                <a:spcPct val="100000"/>
              </a:lnSpc>
              <a:spcBef>
                <a:spcPts val="0"/>
              </a:spcBef>
              <a:spcAft>
                <a:spcPts val="0"/>
              </a:spcAft>
              <a:buSzPts val="2000"/>
              <a:buFont typeface="Kanit"/>
              <a:buNone/>
              <a:defRPr sz="2000">
                <a:latin typeface="Kanit"/>
                <a:ea typeface="Kanit"/>
                <a:cs typeface="Kanit"/>
                <a:sym typeface="Kanit"/>
              </a:defRPr>
            </a:lvl4pPr>
            <a:lvl5pPr lvl="4" rtl="0">
              <a:lnSpc>
                <a:spcPct val="100000"/>
              </a:lnSpc>
              <a:spcBef>
                <a:spcPts val="0"/>
              </a:spcBef>
              <a:spcAft>
                <a:spcPts val="0"/>
              </a:spcAft>
              <a:buSzPts val="2000"/>
              <a:buFont typeface="Kanit"/>
              <a:buNone/>
              <a:defRPr sz="2000">
                <a:latin typeface="Kanit"/>
                <a:ea typeface="Kanit"/>
                <a:cs typeface="Kanit"/>
                <a:sym typeface="Kanit"/>
              </a:defRPr>
            </a:lvl5pPr>
            <a:lvl6pPr lvl="5" rtl="0">
              <a:lnSpc>
                <a:spcPct val="100000"/>
              </a:lnSpc>
              <a:spcBef>
                <a:spcPts val="0"/>
              </a:spcBef>
              <a:spcAft>
                <a:spcPts val="0"/>
              </a:spcAft>
              <a:buSzPts val="2000"/>
              <a:buFont typeface="Kanit"/>
              <a:buNone/>
              <a:defRPr sz="2000">
                <a:latin typeface="Kanit"/>
                <a:ea typeface="Kanit"/>
                <a:cs typeface="Kanit"/>
                <a:sym typeface="Kanit"/>
              </a:defRPr>
            </a:lvl6pPr>
            <a:lvl7pPr lvl="6" rtl="0">
              <a:lnSpc>
                <a:spcPct val="100000"/>
              </a:lnSpc>
              <a:spcBef>
                <a:spcPts val="0"/>
              </a:spcBef>
              <a:spcAft>
                <a:spcPts val="0"/>
              </a:spcAft>
              <a:buSzPts val="2000"/>
              <a:buFont typeface="Kanit"/>
              <a:buNone/>
              <a:defRPr sz="2000">
                <a:latin typeface="Kanit"/>
                <a:ea typeface="Kanit"/>
                <a:cs typeface="Kanit"/>
                <a:sym typeface="Kanit"/>
              </a:defRPr>
            </a:lvl7pPr>
            <a:lvl8pPr lvl="7" rtl="0">
              <a:lnSpc>
                <a:spcPct val="100000"/>
              </a:lnSpc>
              <a:spcBef>
                <a:spcPts val="0"/>
              </a:spcBef>
              <a:spcAft>
                <a:spcPts val="0"/>
              </a:spcAft>
              <a:buSzPts val="2000"/>
              <a:buFont typeface="Kanit"/>
              <a:buNone/>
              <a:defRPr sz="2000">
                <a:latin typeface="Kanit"/>
                <a:ea typeface="Kanit"/>
                <a:cs typeface="Kanit"/>
                <a:sym typeface="Kanit"/>
              </a:defRPr>
            </a:lvl8pPr>
            <a:lvl9pPr lvl="8" rtl="0">
              <a:lnSpc>
                <a:spcPct val="100000"/>
              </a:lnSpc>
              <a:spcBef>
                <a:spcPts val="0"/>
              </a:spcBef>
              <a:spcAft>
                <a:spcPts val="0"/>
              </a:spcAft>
              <a:buSzPts val="2000"/>
              <a:buFont typeface="Kanit"/>
              <a:buNone/>
              <a:defRPr sz="2000">
                <a:latin typeface="Kanit"/>
                <a:ea typeface="Kanit"/>
                <a:cs typeface="Kanit"/>
                <a:sym typeface="Kanit"/>
              </a:defRPr>
            </a:lvl9pPr>
          </a:lstStyle>
          <a:p>
            <a:endParaRPr/>
          </a:p>
        </p:txBody>
      </p:sp>
      <p:sp>
        <p:nvSpPr>
          <p:cNvPr id="344" name="Google Shape;344;p15"/>
          <p:cNvSpPr txBox="1">
            <a:spLocks noGrp="1"/>
          </p:cNvSpPr>
          <p:nvPr>
            <p:ph type="subTitle" idx="7"/>
          </p:nvPr>
        </p:nvSpPr>
        <p:spPr>
          <a:xfrm>
            <a:off x="5566925" y="1420700"/>
            <a:ext cx="2460000" cy="7542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anit"/>
              <a:buNone/>
              <a:defRPr sz="2000">
                <a:latin typeface="Kanit"/>
                <a:ea typeface="Kanit"/>
                <a:cs typeface="Kanit"/>
                <a:sym typeface="Kanit"/>
              </a:defRPr>
            </a:lvl1pPr>
            <a:lvl2pPr lvl="1" rtl="0">
              <a:lnSpc>
                <a:spcPct val="100000"/>
              </a:lnSpc>
              <a:spcBef>
                <a:spcPts val="0"/>
              </a:spcBef>
              <a:spcAft>
                <a:spcPts val="0"/>
              </a:spcAft>
              <a:buSzPts val="2000"/>
              <a:buFont typeface="Kanit"/>
              <a:buNone/>
              <a:defRPr sz="2000">
                <a:latin typeface="Kanit"/>
                <a:ea typeface="Kanit"/>
                <a:cs typeface="Kanit"/>
                <a:sym typeface="Kanit"/>
              </a:defRPr>
            </a:lvl2pPr>
            <a:lvl3pPr lvl="2" rtl="0">
              <a:lnSpc>
                <a:spcPct val="100000"/>
              </a:lnSpc>
              <a:spcBef>
                <a:spcPts val="0"/>
              </a:spcBef>
              <a:spcAft>
                <a:spcPts val="0"/>
              </a:spcAft>
              <a:buSzPts val="2000"/>
              <a:buFont typeface="Kanit"/>
              <a:buNone/>
              <a:defRPr sz="2000">
                <a:latin typeface="Kanit"/>
                <a:ea typeface="Kanit"/>
                <a:cs typeface="Kanit"/>
                <a:sym typeface="Kanit"/>
              </a:defRPr>
            </a:lvl3pPr>
            <a:lvl4pPr lvl="3" rtl="0">
              <a:lnSpc>
                <a:spcPct val="100000"/>
              </a:lnSpc>
              <a:spcBef>
                <a:spcPts val="0"/>
              </a:spcBef>
              <a:spcAft>
                <a:spcPts val="0"/>
              </a:spcAft>
              <a:buSzPts val="2000"/>
              <a:buFont typeface="Kanit"/>
              <a:buNone/>
              <a:defRPr sz="2000">
                <a:latin typeface="Kanit"/>
                <a:ea typeface="Kanit"/>
                <a:cs typeface="Kanit"/>
                <a:sym typeface="Kanit"/>
              </a:defRPr>
            </a:lvl4pPr>
            <a:lvl5pPr lvl="4" rtl="0">
              <a:lnSpc>
                <a:spcPct val="100000"/>
              </a:lnSpc>
              <a:spcBef>
                <a:spcPts val="0"/>
              </a:spcBef>
              <a:spcAft>
                <a:spcPts val="0"/>
              </a:spcAft>
              <a:buSzPts val="2000"/>
              <a:buFont typeface="Kanit"/>
              <a:buNone/>
              <a:defRPr sz="2000">
                <a:latin typeface="Kanit"/>
                <a:ea typeface="Kanit"/>
                <a:cs typeface="Kanit"/>
                <a:sym typeface="Kanit"/>
              </a:defRPr>
            </a:lvl5pPr>
            <a:lvl6pPr lvl="5" rtl="0">
              <a:lnSpc>
                <a:spcPct val="100000"/>
              </a:lnSpc>
              <a:spcBef>
                <a:spcPts val="0"/>
              </a:spcBef>
              <a:spcAft>
                <a:spcPts val="0"/>
              </a:spcAft>
              <a:buSzPts val="2000"/>
              <a:buFont typeface="Kanit"/>
              <a:buNone/>
              <a:defRPr sz="2000">
                <a:latin typeface="Kanit"/>
                <a:ea typeface="Kanit"/>
                <a:cs typeface="Kanit"/>
                <a:sym typeface="Kanit"/>
              </a:defRPr>
            </a:lvl6pPr>
            <a:lvl7pPr lvl="6" rtl="0">
              <a:lnSpc>
                <a:spcPct val="100000"/>
              </a:lnSpc>
              <a:spcBef>
                <a:spcPts val="0"/>
              </a:spcBef>
              <a:spcAft>
                <a:spcPts val="0"/>
              </a:spcAft>
              <a:buSzPts val="2000"/>
              <a:buFont typeface="Kanit"/>
              <a:buNone/>
              <a:defRPr sz="2000">
                <a:latin typeface="Kanit"/>
                <a:ea typeface="Kanit"/>
                <a:cs typeface="Kanit"/>
                <a:sym typeface="Kanit"/>
              </a:defRPr>
            </a:lvl7pPr>
            <a:lvl8pPr lvl="7" rtl="0">
              <a:lnSpc>
                <a:spcPct val="100000"/>
              </a:lnSpc>
              <a:spcBef>
                <a:spcPts val="0"/>
              </a:spcBef>
              <a:spcAft>
                <a:spcPts val="0"/>
              </a:spcAft>
              <a:buSzPts val="2000"/>
              <a:buFont typeface="Kanit"/>
              <a:buNone/>
              <a:defRPr sz="2000">
                <a:latin typeface="Kanit"/>
                <a:ea typeface="Kanit"/>
                <a:cs typeface="Kanit"/>
                <a:sym typeface="Kanit"/>
              </a:defRPr>
            </a:lvl8pPr>
            <a:lvl9pPr lvl="8" rtl="0">
              <a:lnSpc>
                <a:spcPct val="100000"/>
              </a:lnSpc>
              <a:spcBef>
                <a:spcPts val="0"/>
              </a:spcBef>
              <a:spcAft>
                <a:spcPts val="0"/>
              </a:spcAft>
              <a:buSzPts val="2000"/>
              <a:buFont typeface="Kanit"/>
              <a:buNone/>
              <a:defRPr sz="2000">
                <a:latin typeface="Kanit"/>
                <a:ea typeface="Kanit"/>
                <a:cs typeface="Kanit"/>
                <a:sym typeface="Kanit"/>
              </a:defRPr>
            </a:lvl9pPr>
          </a:lstStyle>
          <a:p>
            <a:endParaRPr/>
          </a:p>
        </p:txBody>
      </p:sp>
      <p:sp>
        <p:nvSpPr>
          <p:cNvPr id="345" name="Google Shape;345;p15"/>
          <p:cNvSpPr txBox="1">
            <a:spLocks noGrp="1"/>
          </p:cNvSpPr>
          <p:nvPr>
            <p:ph type="subTitle" idx="8"/>
          </p:nvPr>
        </p:nvSpPr>
        <p:spPr>
          <a:xfrm>
            <a:off x="5566925" y="2425475"/>
            <a:ext cx="2460000" cy="7542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anit"/>
              <a:buNone/>
              <a:defRPr sz="2000">
                <a:latin typeface="Kanit"/>
                <a:ea typeface="Kanit"/>
                <a:cs typeface="Kanit"/>
                <a:sym typeface="Kanit"/>
              </a:defRPr>
            </a:lvl1pPr>
            <a:lvl2pPr lvl="1" rtl="0">
              <a:lnSpc>
                <a:spcPct val="100000"/>
              </a:lnSpc>
              <a:spcBef>
                <a:spcPts val="0"/>
              </a:spcBef>
              <a:spcAft>
                <a:spcPts val="0"/>
              </a:spcAft>
              <a:buSzPts val="2000"/>
              <a:buFont typeface="Kanit"/>
              <a:buNone/>
              <a:defRPr sz="2000">
                <a:latin typeface="Kanit"/>
                <a:ea typeface="Kanit"/>
                <a:cs typeface="Kanit"/>
                <a:sym typeface="Kanit"/>
              </a:defRPr>
            </a:lvl2pPr>
            <a:lvl3pPr lvl="2" rtl="0">
              <a:lnSpc>
                <a:spcPct val="100000"/>
              </a:lnSpc>
              <a:spcBef>
                <a:spcPts val="0"/>
              </a:spcBef>
              <a:spcAft>
                <a:spcPts val="0"/>
              </a:spcAft>
              <a:buSzPts val="2000"/>
              <a:buFont typeface="Kanit"/>
              <a:buNone/>
              <a:defRPr sz="2000">
                <a:latin typeface="Kanit"/>
                <a:ea typeface="Kanit"/>
                <a:cs typeface="Kanit"/>
                <a:sym typeface="Kanit"/>
              </a:defRPr>
            </a:lvl3pPr>
            <a:lvl4pPr lvl="3" rtl="0">
              <a:lnSpc>
                <a:spcPct val="100000"/>
              </a:lnSpc>
              <a:spcBef>
                <a:spcPts val="0"/>
              </a:spcBef>
              <a:spcAft>
                <a:spcPts val="0"/>
              </a:spcAft>
              <a:buSzPts val="2000"/>
              <a:buFont typeface="Kanit"/>
              <a:buNone/>
              <a:defRPr sz="2000">
                <a:latin typeface="Kanit"/>
                <a:ea typeface="Kanit"/>
                <a:cs typeface="Kanit"/>
                <a:sym typeface="Kanit"/>
              </a:defRPr>
            </a:lvl4pPr>
            <a:lvl5pPr lvl="4" rtl="0">
              <a:lnSpc>
                <a:spcPct val="100000"/>
              </a:lnSpc>
              <a:spcBef>
                <a:spcPts val="0"/>
              </a:spcBef>
              <a:spcAft>
                <a:spcPts val="0"/>
              </a:spcAft>
              <a:buSzPts val="2000"/>
              <a:buFont typeface="Kanit"/>
              <a:buNone/>
              <a:defRPr sz="2000">
                <a:latin typeface="Kanit"/>
                <a:ea typeface="Kanit"/>
                <a:cs typeface="Kanit"/>
                <a:sym typeface="Kanit"/>
              </a:defRPr>
            </a:lvl5pPr>
            <a:lvl6pPr lvl="5" rtl="0">
              <a:lnSpc>
                <a:spcPct val="100000"/>
              </a:lnSpc>
              <a:spcBef>
                <a:spcPts val="0"/>
              </a:spcBef>
              <a:spcAft>
                <a:spcPts val="0"/>
              </a:spcAft>
              <a:buSzPts val="2000"/>
              <a:buFont typeface="Kanit"/>
              <a:buNone/>
              <a:defRPr sz="2000">
                <a:latin typeface="Kanit"/>
                <a:ea typeface="Kanit"/>
                <a:cs typeface="Kanit"/>
                <a:sym typeface="Kanit"/>
              </a:defRPr>
            </a:lvl6pPr>
            <a:lvl7pPr lvl="6" rtl="0">
              <a:lnSpc>
                <a:spcPct val="100000"/>
              </a:lnSpc>
              <a:spcBef>
                <a:spcPts val="0"/>
              </a:spcBef>
              <a:spcAft>
                <a:spcPts val="0"/>
              </a:spcAft>
              <a:buSzPts val="2000"/>
              <a:buFont typeface="Kanit"/>
              <a:buNone/>
              <a:defRPr sz="2000">
                <a:latin typeface="Kanit"/>
                <a:ea typeface="Kanit"/>
                <a:cs typeface="Kanit"/>
                <a:sym typeface="Kanit"/>
              </a:defRPr>
            </a:lvl7pPr>
            <a:lvl8pPr lvl="7" rtl="0">
              <a:lnSpc>
                <a:spcPct val="100000"/>
              </a:lnSpc>
              <a:spcBef>
                <a:spcPts val="0"/>
              </a:spcBef>
              <a:spcAft>
                <a:spcPts val="0"/>
              </a:spcAft>
              <a:buSzPts val="2000"/>
              <a:buFont typeface="Kanit"/>
              <a:buNone/>
              <a:defRPr sz="2000">
                <a:latin typeface="Kanit"/>
                <a:ea typeface="Kanit"/>
                <a:cs typeface="Kanit"/>
                <a:sym typeface="Kanit"/>
              </a:defRPr>
            </a:lvl8pPr>
            <a:lvl9pPr lvl="8" rtl="0">
              <a:lnSpc>
                <a:spcPct val="100000"/>
              </a:lnSpc>
              <a:spcBef>
                <a:spcPts val="0"/>
              </a:spcBef>
              <a:spcAft>
                <a:spcPts val="0"/>
              </a:spcAft>
              <a:buSzPts val="2000"/>
              <a:buFont typeface="Kanit"/>
              <a:buNone/>
              <a:defRPr sz="2000">
                <a:latin typeface="Kanit"/>
                <a:ea typeface="Kanit"/>
                <a:cs typeface="Kanit"/>
                <a:sym typeface="Kanit"/>
              </a:defRPr>
            </a:lvl9pPr>
          </a:lstStyle>
          <a:p>
            <a:endParaRPr/>
          </a:p>
        </p:txBody>
      </p:sp>
      <p:grpSp>
        <p:nvGrpSpPr>
          <p:cNvPr id="346" name="Google Shape;346;p15"/>
          <p:cNvGrpSpPr/>
          <p:nvPr/>
        </p:nvGrpSpPr>
        <p:grpSpPr>
          <a:xfrm>
            <a:off x="0" y="3076225"/>
            <a:ext cx="9147250" cy="2074650"/>
            <a:chOff x="0" y="3076225"/>
            <a:chExt cx="9147250" cy="2074650"/>
          </a:xfrm>
        </p:grpSpPr>
        <p:grpSp>
          <p:nvGrpSpPr>
            <p:cNvPr id="347" name="Google Shape;347;p15"/>
            <p:cNvGrpSpPr/>
            <p:nvPr/>
          </p:nvGrpSpPr>
          <p:grpSpPr>
            <a:xfrm>
              <a:off x="6645250" y="3076225"/>
              <a:ext cx="2502000" cy="2074650"/>
              <a:chOff x="6645250" y="3076225"/>
              <a:chExt cx="2502000" cy="2074650"/>
            </a:xfrm>
          </p:grpSpPr>
          <p:grpSp>
            <p:nvGrpSpPr>
              <p:cNvPr id="348" name="Google Shape;348;p15"/>
              <p:cNvGrpSpPr/>
              <p:nvPr/>
            </p:nvGrpSpPr>
            <p:grpSpPr>
              <a:xfrm>
                <a:off x="8561013" y="3694250"/>
                <a:ext cx="328125" cy="1456625"/>
                <a:chOff x="8561013" y="3694250"/>
                <a:chExt cx="328125" cy="1456625"/>
              </a:xfrm>
            </p:grpSpPr>
            <p:cxnSp>
              <p:nvCxnSpPr>
                <p:cNvPr id="349" name="Google Shape;349;p15"/>
                <p:cNvCxnSpPr/>
                <p:nvPr/>
              </p:nvCxnSpPr>
              <p:spPr>
                <a:xfrm rot="10800000">
                  <a:off x="8887100" y="3983575"/>
                  <a:ext cx="0" cy="1167300"/>
                </a:xfrm>
                <a:prstGeom prst="straightConnector1">
                  <a:avLst/>
                </a:prstGeom>
                <a:noFill/>
                <a:ln w="9525" cap="flat" cmpd="sng">
                  <a:solidFill>
                    <a:schemeClr val="accent1"/>
                  </a:solidFill>
                  <a:prstDash val="solid"/>
                  <a:round/>
                  <a:headEnd type="none" w="med" len="med"/>
                  <a:tailEnd type="none" w="med" len="med"/>
                </a:ln>
              </p:spPr>
            </p:cxnSp>
            <p:cxnSp>
              <p:nvCxnSpPr>
                <p:cNvPr id="350" name="Google Shape;350;p15"/>
                <p:cNvCxnSpPr/>
                <p:nvPr/>
              </p:nvCxnSpPr>
              <p:spPr>
                <a:xfrm>
                  <a:off x="8660538" y="3756575"/>
                  <a:ext cx="228600" cy="228600"/>
                </a:xfrm>
                <a:prstGeom prst="straightConnector1">
                  <a:avLst/>
                </a:prstGeom>
                <a:noFill/>
                <a:ln w="9525" cap="flat" cmpd="sng">
                  <a:solidFill>
                    <a:schemeClr val="accent1"/>
                  </a:solidFill>
                  <a:prstDash val="solid"/>
                  <a:round/>
                  <a:headEnd type="none" w="med" len="med"/>
                  <a:tailEnd type="none" w="med" len="med"/>
                </a:ln>
              </p:spPr>
            </p:cxnSp>
            <p:sp>
              <p:nvSpPr>
                <p:cNvPr id="351" name="Google Shape;351;p15"/>
                <p:cNvSpPr/>
                <p:nvPr/>
              </p:nvSpPr>
              <p:spPr>
                <a:xfrm>
                  <a:off x="8561013" y="36942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352" name="Google Shape;352;p15"/>
              <p:cNvGrpSpPr/>
              <p:nvPr/>
            </p:nvGrpSpPr>
            <p:grpSpPr>
              <a:xfrm>
                <a:off x="6645250" y="4807200"/>
                <a:ext cx="2502000" cy="88200"/>
                <a:chOff x="6645250" y="4807200"/>
                <a:chExt cx="2502000" cy="88200"/>
              </a:xfrm>
            </p:grpSpPr>
            <p:cxnSp>
              <p:nvCxnSpPr>
                <p:cNvPr id="353" name="Google Shape;353;p15"/>
                <p:cNvCxnSpPr/>
                <p:nvPr/>
              </p:nvCxnSpPr>
              <p:spPr>
                <a:xfrm>
                  <a:off x="6801550" y="4851300"/>
                  <a:ext cx="2345700" cy="0"/>
                </a:xfrm>
                <a:prstGeom prst="straightConnector1">
                  <a:avLst/>
                </a:prstGeom>
                <a:noFill/>
                <a:ln w="9525" cap="flat" cmpd="sng">
                  <a:solidFill>
                    <a:schemeClr val="lt2"/>
                  </a:solidFill>
                  <a:prstDash val="solid"/>
                  <a:round/>
                  <a:headEnd type="none" w="med" len="med"/>
                  <a:tailEnd type="none" w="med" len="med"/>
                </a:ln>
              </p:spPr>
            </p:cxnSp>
            <p:sp>
              <p:nvSpPr>
                <p:cNvPr id="354" name="Google Shape;354;p15"/>
                <p:cNvSpPr/>
                <p:nvPr/>
              </p:nvSpPr>
              <p:spPr>
                <a:xfrm flipH="1">
                  <a:off x="6645250" y="4807200"/>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355" name="Google Shape;355;p15"/>
              <p:cNvGrpSpPr/>
              <p:nvPr/>
            </p:nvGrpSpPr>
            <p:grpSpPr>
              <a:xfrm>
                <a:off x="8664500" y="3076225"/>
                <a:ext cx="479400" cy="711475"/>
                <a:chOff x="8664500" y="3076225"/>
                <a:chExt cx="479400" cy="711475"/>
              </a:xfrm>
            </p:grpSpPr>
            <p:cxnSp>
              <p:nvCxnSpPr>
                <p:cNvPr id="356" name="Google Shape;356;p15"/>
                <p:cNvCxnSpPr/>
                <p:nvPr/>
              </p:nvCxnSpPr>
              <p:spPr>
                <a:xfrm>
                  <a:off x="8668600" y="3483200"/>
                  <a:ext cx="262800" cy="262800"/>
                </a:xfrm>
                <a:prstGeom prst="straightConnector1">
                  <a:avLst/>
                </a:prstGeom>
                <a:noFill/>
                <a:ln w="9525" cap="flat" cmpd="sng">
                  <a:solidFill>
                    <a:schemeClr val="lt2"/>
                  </a:solidFill>
                  <a:prstDash val="solid"/>
                  <a:round/>
                  <a:headEnd type="none" w="med" len="med"/>
                  <a:tailEnd type="none" w="med" len="med"/>
                </a:ln>
              </p:spPr>
            </p:cxnSp>
            <p:cxnSp>
              <p:nvCxnSpPr>
                <p:cNvPr id="357" name="Google Shape;357;p15"/>
                <p:cNvCxnSpPr/>
                <p:nvPr/>
              </p:nvCxnSpPr>
              <p:spPr>
                <a:xfrm>
                  <a:off x="8664500" y="3481050"/>
                  <a:ext cx="479400" cy="0"/>
                </a:xfrm>
                <a:prstGeom prst="straightConnector1">
                  <a:avLst/>
                </a:prstGeom>
                <a:noFill/>
                <a:ln w="9525" cap="flat" cmpd="sng">
                  <a:solidFill>
                    <a:schemeClr val="lt2"/>
                  </a:solidFill>
                  <a:prstDash val="solid"/>
                  <a:round/>
                  <a:headEnd type="none" w="med" len="med"/>
                  <a:tailEnd type="none" w="med" len="med"/>
                </a:ln>
              </p:spPr>
            </p:cxnSp>
            <p:sp>
              <p:nvSpPr>
                <p:cNvPr id="358" name="Google Shape;358;p15"/>
                <p:cNvSpPr/>
                <p:nvPr/>
              </p:nvSpPr>
              <p:spPr>
                <a:xfrm>
                  <a:off x="8853975" y="3699500"/>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359" name="Google Shape;359;p15"/>
                <p:cNvCxnSpPr/>
                <p:nvPr/>
              </p:nvCxnSpPr>
              <p:spPr>
                <a:xfrm>
                  <a:off x="8668600" y="3078375"/>
                  <a:ext cx="262800" cy="262800"/>
                </a:xfrm>
                <a:prstGeom prst="straightConnector1">
                  <a:avLst/>
                </a:prstGeom>
                <a:noFill/>
                <a:ln w="9525" cap="flat" cmpd="sng">
                  <a:solidFill>
                    <a:schemeClr val="lt2"/>
                  </a:solidFill>
                  <a:prstDash val="solid"/>
                  <a:round/>
                  <a:headEnd type="none" w="med" len="med"/>
                  <a:tailEnd type="none" w="med" len="med"/>
                </a:ln>
              </p:spPr>
            </p:cxnSp>
            <p:cxnSp>
              <p:nvCxnSpPr>
                <p:cNvPr id="360" name="Google Shape;360;p15"/>
                <p:cNvCxnSpPr/>
                <p:nvPr/>
              </p:nvCxnSpPr>
              <p:spPr>
                <a:xfrm>
                  <a:off x="8664500" y="3076225"/>
                  <a:ext cx="479400" cy="0"/>
                </a:xfrm>
                <a:prstGeom prst="straightConnector1">
                  <a:avLst/>
                </a:prstGeom>
                <a:noFill/>
                <a:ln w="9525" cap="flat" cmpd="sng">
                  <a:solidFill>
                    <a:schemeClr val="lt2"/>
                  </a:solidFill>
                  <a:prstDash val="solid"/>
                  <a:round/>
                  <a:headEnd type="none" w="med" len="med"/>
                  <a:tailEnd type="none" w="med" len="med"/>
                </a:ln>
              </p:spPr>
            </p:cxnSp>
            <p:sp>
              <p:nvSpPr>
                <p:cNvPr id="361" name="Google Shape;361;p15"/>
                <p:cNvSpPr/>
                <p:nvPr/>
              </p:nvSpPr>
              <p:spPr>
                <a:xfrm>
                  <a:off x="8853975" y="329467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362" name="Google Shape;362;p15"/>
            <p:cNvGrpSpPr/>
            <p:nvPr/>
          </p:nvGrpSpPr>
          <p:grpSpPr>
            <a:xfrm>
              <a:off x="545775" y="4697275"/>
              <a:ext cx="1388225" cy="448625"/>
              <a:chOff x="545775" y="4697275"/>
              <a:chExt cx="1388225" cy="448625"/>
            </a:xfrm>
          </p:grpSpPr>
          <p:cxnSp>
            <p:nvCxnSpPr>
              <p:cNvPr id="363" name="Google Shape;363;p15"/>
              <p:cNvCxnSpPr/>
              <p:nvPr/>
            </p:nvCxnSpPr>
            <p:spPr>
              <a:xfrm rot="10800000" flipH="1">
                <a:off x="545775" y="4738175"/>
                <a:ext cx="406800" cy="406800"/>
              </a:xfrm>
              <a:prstGeom prst="straightConnector1">
                <a:avLst/>
              </a:prstGeom>
              <a:noFill/>
              <a:ln w="9525" cap="flat" cmpd="sng">
                <a:solidFill>
                  <a:schemeClr val="lt2"/>
                </a:solidFill>
                <a:prstDash val="solid"/>
                <a:round/>
                <a:headEnd type="none" w="med" len="med"/>
                <a:tailEnd type="none" w="med" len="med"/>
              </a:ln>
            </p:spPr>
          </p:cxnSp>
          <p:cxnSp>
            <p:nvCxnSpPr>
              <p:cNvPr id="364" name="Google Shape;364;p15"/>
              <p:cNvCxnSpPr/>
              <p:nvPr/>
            </p:nvCxnSpPr>
            <p:spPr>
              <a:xfrm rot="10800000">
                <a:off x="952300" y="4741375"/>
                <a:ext cx="593100" cy="0"/>
              </a:xfrm>
              <a:prstGeom prst="straightConnector1">
                <a:avLst/>
              </a:prstGeom>
              <a:noFill/>
              <a:ln w="9525" cap="flat" cmpd="sng">
                <a:solidFill>
                  <a:schemeClr val="lt2"/>
                </a:solidFill>
                <a:prstDash val="solid"/>
                <a:round/>
                <a:headEnd type="none" w="med" len="med"/>
                <a:tailEnd type="none" w="med" len="med"/>
              </a:ln>
            </p:spPr>
          </p:cxnSp>
          <p:cxnSp>
            <p:nvCxnSpPr>
              <p:cNvPr id="365" name="Google Shape;365;p15"/>
              <p:cNvCxnSpPr/>
              <p:nvPr/>
            </p:nvCxnSpPr>
            <p:spPr>
              <a:xfrm rot="10800000" flipH="1">
                <a:off x="745650" y="4837800"/>
                <a:ext cx="308100" cy="308100"/>
              </a:xfrm>
              <a:prstGeom prst="straightConnector1">
                <a:avLst/>
              </a:prstGeom>
              <a:noFill/>
              <a:ln w="9525" cap="flat" cmpd="sng">
                <a:solidFill>
                  <a:schemeClr val="lt2"/>
                </a:solidFill>
                <a:prstDash val="solid"/>
                <a:round/>
                <a:headEnd type="none" w="med" len="med"/>
                <a:tailEnd type="none" w="med" len="med"/>
              </a:ln>
            </p:spPr>
          </p:cxnSp>
          <p:cxnSp>
            <p:nvCxnSpPr>
              <p:cNvPr id="366" name="Google Shape;366;p15"/>
              <p:cNvCxnSpPr>
                <a:stCxn id="367" idx="2"/>
              </p:cNvCxnSpPr>
              <p:nvPr/>
            </p:nvCxnSpPr>
            <p:spPr>
              <a:xfrm rot="10800000">
                <a:off x="1053500" y="4840900"/>
                <a:ext cx="724200" cy="0"/>
              </a:xfrm>
              <a:prstGeom prst="straightConnector1">
                <a:avLst/>
              </a:prstGeom>
              <a:noFill/>
              <a:ln w="9525" cap="flat" cmpd="sng">
                <a:solidFill>
                  <a:schemeClr val="lt2"/>
                </a:solidFill>
                <a:prstDash val="solid"/>
                <a:round/>
                <a:headEnd type="none" w="med" len="med"/>
                <a:tailEnd type="none" w="med" len="med"/>
              </a:ln>
            </p:spPr>
          </p:cxnSp>
          <p:sp>
            <p:nvSpPr>
              <p:cNvPr id="368" name="Google Shape;368;p15"/>
              <p:cNvSpPr/>
              <p:nvPr/>
            </p:nvSpPr>
            <p:spPr>
              <a:xfrm rot="10800000" flipH="1">
                <a:off x="1545400" y="469727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367" name="Google Shape;367;p15"/>
              <p:cNvSpPr/>
              <p:nvPr/>
            </p:nvSpPr>
            <p:spPr>
              <a:xfrm rot="10800000" flipH="1">
                <a:off x="1777700" y="4796800"/>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369" name="Google Shape;369;p15"/>
            <p:cNvGrpSpPr/>
            <p:nvPr/>
          </p:nvGrpSpPr>
          <p:grpSpPr>
            <a:xfrm>
              <a:off x="0" y="4297500"/>
              <a:ext cx="720000" cy="842900"/>
              <a:chOff x="0" y="4297500"/>
              <a:chExt cx="720000" cy="842900"/>
            </a:xfrm>
          </p:grpSpPr>
          <p:cxnSp>
            <p:nvCxnSpPr>
              <p:cNvPr id="370" name="Google Shape;370;p15"/>
              <p:cNvCxnSpPr/>
              <p:nvPr/>
            </p:nvCxnSpPr>
            <p:spPr>
              <a:xfrm rot="10800000" flipH="1">
                <a:off x="0" y="4737500"/>
                <a:ext cx="402900" cy="402900"/>
              </a:xfrm>
              <a:prstGeom prst="straightConnector1">
                <a:avLst/>
              </a:prstGeom>
              <a:noFill/>
              <a:ln w="9525" cap="flat" cmpd="sng">
                <a:solidFill>
                  <a:schemeClr val="accent1"/>
                </a:solidFill>
                <a:prstDash val="solid"/>
                <a:round/>
                <a:headEnd type="none" w="med" len="med"/>
                <a:tailEnd type="none" w="med" len="med"/>
              </a:ln>
            </p:spPr>
          </p:cxnSp>
          <p:cxnSp>
            <p:nvCxnSpPr>
              <p:cNvPr id="371" name="Google Shape;371;p15"/>
              <p:cNvCxnSpPr/>
              <p:nvPr/>
            </p:nvCxnSpPr>
            <p:spPr>
              <a:xfrm rot="10800000" flipH="1">
                <a:off x="228025" y="4737500"/>
                <a:ext cx="402900" cy="402900"/>
              </a:xfrm>
              <a:prstGeom prst="straightConnector1">
                <a:avLst/>
              </a:prstGeom>
              <a:noFill/>
              <a:ln w="9525" cap="flat" cmpd="sng">
                <a:solidFill>
                  <a:schemeClr val="accent1"/>
                </a:solidFill>
                <a:prstDash val="solid"/>
                <a:round/>
                <a:headEnd type="none" w="med" len="med"/>
                <a:tailEnd type="none" w="med" len="med"/>
              </a:ln>
            </p:spPr>
          </p:cxnSp>
          <p:sp>
            <p:nvSpPr>
              <p:cNvPr id="372" name="Google Shape;372;p15"/>
              <p:cNvSpPr/>
              <p:nvPr/>
            </p:nvSpPr>
            <p:spPr>
              <a:xfrm rot="10800000" flipH="1">
                <a:off x="563700" y="46908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373" name="Google Shape;373;p15"/>
              <p:cNvCxnSpPr/>
              <p:nvPr/>
            </p:nvCxnSpPr>
            <p:spPr>
              <a:xfrm rot="10800000">
                <a:off x="397975" y="4360975"/>
                <a:ext cx="0" cy="380400"/>
              </a:xfrm>
              <a:prstGeom prst="straightConnector1">
                <a:avLst/>
              </a:prstGeom>
              <a:noFill/>
              <a:ln w="9525" cap="flat" cmpd="sng">
                <a:solidFill>
                  <a:schemeClr val="accent1"/>
                </a:solidFill>
                <a:prstDash val="solid"/>
                <a:round/>
                <a:headEnd type="none" w="med" len="med"/>
                <a:tailEnd type="none" w="med" len="med"/>
              </a:ln>
            </p:spPr>
          </p:cxnSp>
          <p:sp>
            <p:nvSpPr>
              <p:cNvPr id="374" name="Google Shape;374;p15"/>
              <p:cNvSpPr/>
              <p:nvPr/>
            </p:nvSpPr>
            <p:spPr>
              <a:xfrm rot="10800000" flipH="1">
                <a:off x="319825" y="429750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pic>
        <p:nvPicPr>
          <p:cNvPr id="375" name="Google Shape;375;p15"/>
          <p:cNvPicPr preferRelativeResize="0"/>
          <p:nvPr/>
        </p:nvPicPr>
        <p:blipFill rotWithShape="1">
          <a:blip r:embed="rId2">
            <a:alphaModFix/>
          </a:blip>
          <a:srcRect t="55253"/>
          <a:stretch/>
        </p:blipFill>
        <p:spPr>
          <a:xfrm>
            <a:off x="278338" y="2942550"/>
            <a:ext cx="222225" cy="1211851"/>
          </a:xfrm>
          <a:prstGeom prst="rect">
            <a:avLst/>
          </a:prstGeom>
          <a:noFill/>
          <a:ln>
            <a:noFill/>
          </a:ln>
        </p:spPr>
      </p:pic>
      <p:sp>
        <p:nvSpPr>
          <p:cNvPr id="376" name="Google Shape;376;p15"/>
          <p:cNvSpPr txBox="1">
            <a:spLocks noGrp="1"/>
          </p:cNvSpPr>
          <p:nvPr>
            <p:ph type="title" idx="9" hasCustomPrompt="1"/>
          </p:nvPr>
        </p:nvSpPr>
        <p:spPr>
          <a:xfrm>
            <a:off x="1282725" y="3536625"/>
            <a:ext cx="539400" cy="431400"/>
          </a:xfrm>
          <a:prstGeom prst="rect">
            <a:avLst/>
          </a:prstGeom>
          <a:noFill/>
        </p:spPr>
        <p:txBody>
          <a:bodyPr spcFirstLastPara="1" wrap="square" lIns="0" tIns="0" rIns="0" bIns="0"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Font typeface="Kanit"/>
              <a:buNone/>
              <a:defRPr sz="2800">
                <a:latin typeface="Kanit"/>
                <a:ea typeface="Kanit"/>
                <a:cs typeface="Kanit"/>
                <a:sym typeface="Kanit"/>
              </a:defRPr>
            </a:lvl2pPr>
            <a:lvl3pPr lvl="2" algn="ctr" rtl="0">
              <a:spcBef>
                <a:spcPts val="0"/>
              </a:spcBef>
              <a:spcAft>
                <a:spcPts val="0"/>
              </a:spcAft>
              <a:buSzPts val="2800"/>
              <a:buFont typeface="Kanit"/>
              <a:buNone/>
              <a:defRPr sz="2800">
                <a:latin typeface="Kanit"/>
                <a:ea typeface="Kanit"/>
                <a:cs typeface="Kanit"/>
                <a:sym typeface="Kanit"/>
              </a:defRPr>
            </a:lvl3pPr>
            <a:lvl4pPr lvl="3" algn="ctr" rtl="0">
              <a:spcBef>
                <a:spcPts val="0"/>
              </a:spcBef>
              <a:spcAft>
                <a:spcPts val="0"/>
              </a:spcAft>
              <a:buSzPts val="2800"/>
              <a:buFont typeface="Kanit"/>
              <a:buNone/>
              <a:defRPr sz="2800">
                <a:latin typeface="Kanit"/>
                <a:ea typeface="Kanit"/>
                <a:cs typeface="Kanit"/>
                <a:sym typeface="Kanit"/>
              </a:defRPr>
            </a:lvl4pPr>
            <a:lvl5pPr lvl="4" algn="ctr" rtl="0">
              <a:spcBef>
                <a:spcPts val="0"/>
              </a:spcBef>
              <a:spcAft>
                <a:spcPts val="0"/>
              </a:spcAft>
              <a:buSzPts val="2800"/>
              <a:buFont typeface="Kanit"/>
              <a:buNone/>
              <a:defRPr sz="2800">
                <a:latin typeface="Kanit"/>
                <a:ea typeface="Kanit"/>
                <a:cs typeface="Kanit"/>
                <a:sym typeface="Kanit"/>
              </a:defRPr>
            </a:lvl5pPr>
            <a:lvl6pPr lvl="5" algn="ctr" rtl="0">
              <a:spcBef>
                <a:spcPts val="0"/>
              </a:spcBef>
              <a:spcAft>
                <a:spcPts val="0"/>
              </a:spcAft>
              <a:buSzPts val="2800"/>
              <a:buFont typeface="Kanit"/>
              <a:buNone/>
              <a:defRPr sz="2800">
                <a:latin typeface="Kanit"/>
                <a:ea typeface="Kanit"/>
                <a:cs typeface="Kanit"/>
                <a:sym typeface="Kanit"/>
              </a:defRPr>
            </a:lvl6pPr>
            <a:lvl7pPr lvl="6" algn="ctr" rtl="0">
              <a:spcBef>
                <a:spcPts val="0"/>
              </a:spcBef>
              <a:spcAft>
                <a:spcPts val="0"/>
              </a:spcAft>
              <a:buSzPts val="2800"/>
              <a:buFont typeface="Kanit"/>
              <a:buNone/>
              <a:defRPr sz="2800">
                <a:latin typeface="Kanit"/>
                <a:ea typeface="Kanit"/>
                <a:cs typeface="Kanit"/>
                <a:sym typeface="Kanit"/>
              </a:defRPr>
            </a:lvl7pPr>
            <a:lvl8pPr lvl="7" algn="ctr" rtl="0">
              <a:spcBef>
                <a:spcPts val="0"/>
              </a:spcBef>
              <a:spcAft>
                <a:spcPts val="0"/>
              </a:spcAft>
              <a:buSzPts val="2800"/>
              <a:buFont typeface="Kanit"/>
              <a:buNone/>
              <a:defRPr sz="2800">
                <a:latin typeface="Kanit"/>
                <a:ea typeface="Kanit"/>
                <a:cs typeface="Kanit"/>
                <a:sym typeface="Kanit"/>
              </a:defRPr>
            </a:lvl8pPr>
            <a:lvl9pPr lvl="8" algn="ctr" rtl="0">
              <a:spcBef>
                <a:spcPts val="0"/>
              </a:spcBef>
              <a:spcAft>
                <a:spcPts val="0"/>
              </a:spcAft>
              <a:buSzPts val="2800"/>
              <a:buFont typeface="Kanit"/>
              <a:buNone/>
              <a:defRPr sz="2800">
                <a:latin typeface="Kanit"/>
                <a:ea typeface="Kanit"/>
                <a:cs typeface="Kanit"/>
                <a:sym typeface="Kanit"/>
              </a:defRPr>
            </a:lvl9pPr>
          </a:lstStyle>
          <a:p>
            <a:r>
              <a:t>xx%</a:t>
            </a:r>
          </a:p>
        </p:txBody>
      </p:sp>
      <p:sp>
        <p:nvSpPr>
          <p:cNvPr id="377" name="Google Shape;377;p15"/>
          <p:cNvSpPr txBox="1">
            <a:spLocks noGrp="1"/>
          </p:cNvSpPr>
          <p:nvPr>
            <p:ph type="title" idx="13" hasCustomPrompt="1"/>
          </p:nvPr>
        </p:nvSpPr>
        <p:spPr>
          <a:xfrm>
            <a:off x="4822242" y="3536625"/>
            <a:ext cx="541500" cy="431400"/>
          </a:xfrm>
          <a:prstGeom prst="rect">
            <a:avLst/>
          </a:prstGeom>
          <a:noFill/>
        </p:spPr>
        <p:txBody>
          <a:bodyPr spcFirstLastPara="1" wrap="square" lIns="0" tIns="0" rIns="0" bIns="0"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Font typeface="Kanit"/>
              <a:buNone/>
              <a:defRPr sz="2800">
                <a:latin typeface="Kanit"/>
                <a:ea typeface="Kanit"/>
                <a:cs typeface="Kanit"/>
                <a:sym typeface="Kanit"/>
              </a:defRPr>
            </a:lvl2pPr>
            <a:lvl3pPr lvl="2" algn="ctr" rtl="0">
              <a:spcBef>
                <a:spcPts val="0"/>
              </a:spcBef>
              <a:spcAft>
                <a:spcPts val="0"/>
              </a:spcAft>
              <a:buSzPts val="2800"/>
              <a:buFont typeface="Kanit"/>
              <a:buNone/>
              <a:defRPr sz="2800">
                <a:latin typeface="Kanit"/>
                <a:ea typeface="Kanit"/>
                <a:cs typeface="Kanit"/>
                <a:sym typeface="Kanit"/>
              </a:defRPr>
            </a:lvl3pPr>
            <a:lvl4pPr lvl="3" algn="ctr" rtl="0">
              <a:spcBef>
                <a:spcPts val="0"/>
              </a:spcBef>
              <a:spcAft>
                <a:spcPts val="0"/>
              </a:spcAft>
              <a:buSzPts val="2800"/>
              <a:buFont typeface="Kanit"/>
              <a:buNone/>
              <a:defRPr sz="2800">
                <a:latin typeface="Kanit"/>
                <a:ea typeface="Kanit"/>
                <a:cs typeface="Kanit"/>
                <a:sym typeface="Kanit"/>
              </a:defRPr>
            </a:lvl4pPr>
            <a:lvl5pPr lvl="4" algn="ctr" rtl="0">
              <a:spcBef>
                <a:spcPts val="0"/>
              </a:spcBef>
              <a:spcAft>
                <a:spcPts val="0"/>
              </a:spcAft>
              <a:buSzPts val="2800"/>
              <a:buFont typeface="Kanit"/>
              <a:buNone/>
              <a:defRPr sz="2800">
                <a:latin typeface="Kanit"/>
                <a:ea typeface="Kanit"/>
                <a:cs typeface="Kanit"/>
                <a:sym typeface="Kanit"/>
              </a:defRPr>
            </a:lvl5pPr>
            <a:lvl6pPr lvl="5" algn="ctr" rtl="0">
              <a:spcBef>
                <a:spcPts val="0"/>
              </a:spcBef>
              <a:spcAft>
                <a:spcPts val="0"/>
              </a:spcAft>
              <a:buSzPts val="2800"/>
              <a:buFont typeface="Kanit"/>
              <a:buNone/>
              <a:defRPr sz="2800">
                <a:latin typeface="Kanit"/>
                <a:ea typeface="Kanit"/>
                <a:cs typeface="Kanit"/>
                <a:sym typeface="Kanit"/>
              </a:defRPr>
            </a:lvl6pPr>
            <a:lvl7pPr lvl="6" algn="ctr" rtl="0">
              <a:spcBef>
                <a:spcPts val="0"/>
              </a:spcBef>
              <a:spcAft>
                <a:spcPts val="0"/>
              </a:spcAft>
              <a:buSzPts val="2800"/>
              <a:buFont typeface="Kanit"/>
              <a:buNone/>
              <a:defRPr sz="2800">
                <a:latin typeface="Kanit"/>
                <a:ea typeface="Kanit"/>
                <a:cs typeface="Kanit"/>
                <a:sym typeface="Kanit"/>
              </a:defRPr>
            </a:lvl7pPr>
            <a:lvl8pPr lvl="7" algn="ctr" rtl="0">
              <a:spcBef>
                <a:spcPts val="0"/>
              </a:spcBef>
              <a:spcAft>
                <a:spcPts val="0"/>
              </a:spcAft>
              <a:buSzPts val="2800"/>
              <a:buFont typeface="Kanit"/>
              <a:buNone/>
              <a:defRPr sz="2800">
                <a:latin typeface="Kanit"/>
                <a:ea typeface="Kanit"/>
                <a:cs typeface="Kanit"/>
                <a:sym typeface="Kanit"/>
              </a:defRPr>
            </a:lvl8pPr>
            <a:lvl9pPr lvl="8" algn="ctr" rtl="0">
              <a:spcBef>
                <a:spcPts val="0"/>
              </a:spcBef>
              <a:spcAft>
                <a:spcPts val="0"/>
              </a:spcAft>
              <a:buSzPts val="2800"/>
              <a:buFont typeface="Kanit"/>
              <a:buNone/>
              <a:defRPr sz="2800">
                <a:latin typeface="Kanit"/>
                <a:ea typeface="Kanit"/>
                <a:cs typeface="Kanit"/>
                <a:sym typeface="Kanit"/>
              </a:defRPr>
            </a:lvl9pPr>
          </a:lstStyle>
          <a:p>
            <a:r>
              <a:t>xx%</a:t>
            </a:r>
          </a:p>
        </p:txBody>
      </p:sp>
      <p:sp>
        <p:nvSpPr>
          <p:cNvPr id="378" name="Google Shape;378;p15"/>
          <p:cNvSpPr txBox="1">
            <a:spLocks noGrp="1"/>
          </p:cNvSpPr>
          <p:nvPr>
            <p:ph type="subTitle" idx="14"/>
          </p:nvPr>
        </p:nvSpPr>
        <p:spPr>
          <a:xfrm>
            <a:off x="2022750" y="3430250"/>
            <a:ext cx="2460000" cy="7542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anit"/>
              <a:buNone/>
              <a:defRPr sz="2000">
                <a:latin typeface="Kanit"/>
                <a:ea typeface="Kanit"/>
                <a:cs typeface="Kanit"/>
                <a:sym typeface="Kanit"/>
              </a:defRPr>
            </a:lvl1pPr>
            <a:lvl2pPr lvl="1" rtl="0">
              <a:lnSpc>
                <a:spcPct val="100000"/>
              </a:lnSpc>
              <a:spcBef>
                <a:spcPts val="0"/>
              </a:spcBef>
              <a:spcAft>
                <a:spcPts val="0"/>
              </a:spcAft>
              <a:buSzPts val="2000"/>
              <a:buFont typeface="Kanit"/>
              <a:buNone/>
              <a:defRPr sz="2000">
                <a:latin typeface="Kanit"/>
                <a:ea typeface="Kanit"/>
                <a:cs typeface="Kanit"/>
                <a:sym typeface="Kanit"/>
              </a:defRPr>
            </a:lvl2pPr>
            <a:lvl3pPr lvl="2" rtl="0">
              <a:lnSpc>
                <a:spcPct val="100000"/>
              </a:lnSpc>
              <a:spcBef>
                <a:spcPts val="0"/>
              </a:spcBef>
              <a:spcAft>
                <a:spcPts val="0"/>
              </a:spcAft>
              <a:buSzPts val="2000"/>
              <a:buFont typeface="Kanit"/>
              <a:buNone/>
              <a:defRPr sz="2000">
                <a:latin typeface="Kanit"/>
                <a:ea typeface="Kanit"/>
                <a:cs typeface="Kanit"/>
                <a:sym typeface="Kanit"/>
              </a:defRPr>
            </a:lvl3pPr>
            <a:lvl4pPr lvl="3" rtl="0">
              <a:lnSpc>
                <a:spcPct val="100000"/>
              </a:lnSpc>
              <a:spcBef>
                <a:spcPts val="0"/>
              </a:spcBef>
              <a:spcAft>
                <a:spcPts val="0"/>
              </a:spcAft>
              <a:buSzPts val="2000"/>
              <a:buFont typeface="Kanit"/>
              <a:buNone/>
              <a:defRPr sz="2000">
                <a:latin typeface="Kanit"/>
                <a:ea typeface="Kanit"/>
                <a:cs typeface="Kanit"/>
                <a:sym typeface="Kanit"/>
              </a:defRPr>
            </a:lvl4pPr>
            <a:lvl5pPr lvl="4" rtl="0">
              <a:lnSpc>
                <a:spcPct val="100000"/>
              </a:lnSpc>
              <a:spcBef>
                <a:spcPts val="0"/>
              </a:spcBef>
              <a:spcAft>
                <a:spcPts val="0"/>
              </a:spcAft>
              <a:buSzPts val="2000"/>
              <a:buFont typeface="Kanit"/>
              <a:buNone/>
              <a:defRPr sz="2000">
                <a:latin typeface="Kanit"/>
                <a:ea typeface="Kanit"/>
                <a:cs typeface="Kanit"/>
                <a:sym typeface="Kanit"/>
              </a:defRPr>
            </a:lvl5pPr>
            <a:lvl6pPr lvl="5" rtl="0">
              <a:lnSpc>
                <a:spcPct val="100000"/>
              </a:lnSpc>
              <a:spcBef>
                <a:spcPts val="0"/>
              </a:spcBef>
              <a:spcAft>
                <a:spcPts val="0"/>
              </a:spcAft>
              <a:buSzPts val="2000"/>
              <a:buFont typeface="Kanit"/>
              <a:buNone/>
              <a:defRPr sz="2000">
                <a:latin typeface="Kanit"/>
                <a:ea typeface="Kanit"/>
                <a:cs typeface="Kanit"/>
                <a:sym typeface="Kanit"/>
              </a:defRPr>
            </a:lvl6pPr>
            <a:lvl7pPr lvl="6" rtl="0">
              <a:lnSpc>
                <a:spcPct val="100000"/>
              </a:lnSpc>
              <a:spcBef>
                <a:spcPts val="0"/>
              </a:spcBef>
              <a:spcAft>
                <a:spcPts val="0"/>
              </a:spcAft>
              <a:buSzPts val="2000"/>
              <a:buFont typeface="Kanit"/>
              <a:buNone/>
              <a:defRPr sz="2000">
                <a:latin typeface="Kanit"/>
                <a:ea typeface="Kanit"/>
                <a:cs typeface="Kanit"/>
                <a:sym typeface="Kanit"/>
              </a:defRPr>
            </a:lvl7pPr>
            <a:lvl8pPr lvl="7" rtl="0">
              <a:lnSpc>
                <a:spcPct val="100000"/>
              </a:lnSpc>
              <a:spcBef>
                <a:spcPts val="0"/>
              </a:spcBef>
              <a:spcAft>
                <a:spcPts val="0"/>
              </a:spcAft>
              <a:buSzPts val="2000"/>
              <a:buFont typeface="Kanit"/>
              <a:buNone/>
              <a:defRPr sz="2000">
                <a:latin typeface="Kanit"/>
                <a:ea typeface="Kanit"/>
                <a:cs typeface="Kanit"/>
                <a:sym typeface="Kanit"/>
              </a:defRPr>
            </a:lvl8pPr>
            <a:lvl9pPr lvl="8" rtl="0">
              <a:lnSpc>
                <a:spcPct val="100000"/>
              </a:lnSpc>
              <a:spcBef>
                <a:spcPts val="0"/>
              </a:spcBef>
              <a:spcAft>
                <a:spcPts val="0"/>
              </a:spcAft>
              <a:buSzPts val="2000"/>
              <a:buFont typeface="Kanit"/>
              <a:buNone/>
              <a:defRPr sz="2000">
                <a:latin typeface="Kanit"/>
                <a:ea typeface="Kanit"/>
                <a:cs typeface="Kanit"/>
                <a:sym typeface="Kanit"/>
              </a:defRPr>
            </a:lvl9pPr>
          </a:lstStyle>
          <a:p>
            <a:endParaRPr/>
          </a:p>
        </p:txBody>
      </p:sp>
      <p:sp>
        <p:nvSpPr>
          <p:cNvPr id="379" name="Google Shape;379;p15"/>
          <p:cNvSpPr txBox="1">
            <a:spLocks noGrp="1"/>
          </p:cNvSpPr>
          <p:nvPr>
            <p:ph type="subTitle" idx="15"/>
          </p:nvPr>
        </p:nvSpPr>
        <p:spPr>
          <a:xfrm>
            <a:off x="5566925" y="3430250"/>
            <a:ext cx="2460000" cy="7542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anit"/>
              <a:buNone/>
              <a:defRPr sz="2000">
                <a:latin typeface="Kanit"/>
                <a:ea typeface="Kanit"/>
                <a:cs typeface="Kanit"/>
                <a:sym typeface="Kanit"/>
              </a:defRPr>
            </a:lvl1pPr>
            <a:lvl2pPr lvl="1" rtl="0">
              <a:lnSpc>
                <a:spcPct val="100000"/>
              </a:lnSpc>
              <a:spcBef>
                <a:spcPts val="0"/>
              </a:spcBef>
              <a:spcAft>
                <a:spcPts val="0"/>
              </a:spcAft>
              <a:buSzPts val="2000"/>
              <a:buFont typeface="Kanit"/>
              <a:buNone/>
              <a:defRPr sz="2000">
                <a:latin typeface="Kanit"/>
                <a:ea typeface="Kanit"/>
                <a:cs typeface="Kanit"/>
                <a:sym typeface="Kanit"/>
              </a:defRPr>
            </a:lvl2pPr>
            <a:lvl3pPr lvl="2" rtl="0">
              <a:lnSpc>
                <a:spcPct val="100000"/>
              </a:lnSpc>
              <a:spcBef>
                <a:spcPts val="0"/>
              </a:spcBef>
              <a:spcAft>
                <a:spcPts val="0"/>
              </a:spcAft>
              <a:buSzPts val="2000"/>
              <a:buFont typeface="Kanit"/>
              <a:buNone/>
              <a:defRPr sz="2000">
                <a:latin typeface="Kanit"/>
                <a:ea typeface="Kanit"/>
                <a:cs typeface="Kanit"/>
                <a:sym typeface="Kanit"/>
              </a:defRPr>
            </a:lvl3pPr>
            <a:lvl4pPr lvl="3" rtl="0">
              <a:lnSpc>
                <a:spcPct val="100000"/>
              </a:lnSpc>
              <a:spcBef>
                <a:spcPts val="0"/>
              </a:spcBef>
              <a:spcAft>
                <a:spcPts val="0"/>
              </a:spcAft>
              <a:buSzPts val="2000"/>
              <a:buFont typeface="Kanit"/>
              <a:buNone/>
              <a:defRPr sz="2000">
                <a:latin typeface="Kanit"/>
                <a:ea typeface="Kanit"/>
                <a:cs typeface="Kanit"/>
                <a:sym typeface="Kanit"/>
              </a:defRPr>
            </a:lvl4pPr>
            <a:lvl5pPr lvl="4" rtl="0">
              <a:lnSpc>
                <a:spcPct val="100000"/>
              </a:lnSpc>
              <a:spcBef>
                <a:spcPts val="0"/>
              </a:spcBef>
              <a:spcAft>
                <a:spcPts val="0"/>
              </a:spcAft>
              <a:buSzPts val="2000"/>
              <a:buFont typeface="Kanit"/>
              <a:buNone/>
              <a:defRPr sz="2000">
                <a:latin typeface="Kanit"/>
                <a:ea typeface="Kanit"/>
                <a:cs typeface="Kanit"/>
                <a:sym typeface="Kanit"/>
              </a:defRPr>
            </a:lvl5pPr>
            <a:lvl6pPr lvl="5" rtl="0">
              <a:lnSpc>
                <a:spcPct val="100000"/>
              </a:lnSpc>
              <a:spcBef>
                <a:spcPts val="0"/>
              </a:spcBef>
              <a:spcAft>
                <a:spcPts val="0"/>
              </a:spcAft>
              <a:buSzPts val="2000"/>
              <a:buFont typeface="Kanit"/>
              <a:buNone/>
              <a:defRPr sz="2000">
                <a:latin typeface="Kanit"/>
                <a:ea typeface="Kanit"/>
                <a:cs typeface="Kanit"/>
                <a:sym typeface="Kanit"/>
              </a:defRPr>
            </a:lvl6pPr>
            <a:lvl7pPr lvl="6" rtl="0">
              <a:lnSpc>
                <a:spcPct val="100000"/>
              </a:lnSpc>
              <a:spcBef>
                <a:spcPts val="0"/>
              </a:spcBef>
              <a:spcAft>
                <a:spcPts val="0"/>
              </a:spcAft>
              <a:buSzPts val="2000"/>
              <a:buFont typeface="Kanit"/>
              <a:buNone/>
              <a:defRPr sz="2000">
                <a:latin typeface="Kanit"/>
                <a:ea typeface="Kanit"/>
                <a:cs typeface="Kanit"/>
                <a:sym typeface="Kanit"/>
              </a:defRPr>
            </a:lvl7pPr>
            <a:lvl8pPr lvl="7" rtl="0">
              <a:lnSpc>
                <a:spcPct val="100000"/>
              </a:lnSpc>
              <a:spcBef>
                <a:spcPts val="0"/>
              </a:spcBef>
              <a:spcAft>
                <a:spcPts val="0"/>
              </a:spcAft>
              <a:buSzPts val="2000"/>
              <a:buFont typeface="Kanit"/>
              <a:buNone/>
              <a:defRPr sz="2000">
                <a:latin typeface="Kanit"/>
                <a:ea typeface="Kanit"/>
                <a:cs typeface="Kanit"/>
                <a:sym typeface="Kanit"/>
              </a:defRPr>
            </a:lvl8pPr>
            <a:lvl9pPr lvl="8" rtl="0">
              <a:lnSpc>
                <a:spcPct val="100000"/>
              </a:lnSpc>
              <a:spcBef>
                <a:spcPts val="0"/>
              </a:spcBef>
              <a:spcAft>
                <a:spcPts val="0"/>
              </a:spcAft>
              <a:buSzPts val="2000"/>
              <a:buFont typeface="Kanit"/>
              <a:buNone/>
              <a:defRPr sz="2000">
                <a:latin typeface="Kanit"/>
                <a:ea typeface="Kanit"/>
                <a:cs typeface="Kanit"/>
                <a:sym typeface="Kanit"/>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4_2">
    <p:spTree>
      <p:nvGrpSpPr>
        <p:cNvPr id="1" name="Shape 487"/>
        <p:cNvGrpSpPr/>
        <p:nvPr/>
      </p:nvGrpSpPr>
      <p:grpSpPr>
        <a:xfrm>
          <a:off x="0" y="0"/>
          <a:ext cx="0" cy="0"/>
          <a:chOff x="0" y="0"/>
          <a:chExt cx="0" cy="0"/>
        </a:xfrm>
      </p:grpSpPr>
      <p:sp>
        <p:nvSpPr>
          <p:cNvPr id="488" name="Google Shape;488;p19"/>
          <p:cNvSpPr txBox="1">
            <a:spLocks noGrp="1"/>
          </p:cNvSpPr>
          <p:nvPr>
            <p:ph type="title"/>
          </p:nvPr>
        </p:nvSpPr>
        <p:spPr>
          <a:xfrm>
            <a:off x="1093100" y="1264175"/>
            <a:ext cx="30333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9" name="Google Shape;489;p19"/>
          <p:cNvSpPr txBox="1">
            <a:spLocks noGrp="1"/>
          </p:cNvSpPr>
          <p:nvPr>
            <p:ph type="subTitle" idx="1"/>
          </p:nvPr>
        </p:nvSpPr>
        <p:spPr>
          <a:xfrm>
            <a:off x="1093100" y="2327375"/>
            <a:ext cx="30333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490" name="Google Shape;490;p19"/>
          <p:cNvGrpSpPr/>
          <p:nvPr/>
        </p:nvGrpSpPr>
        <p:grpSpPr>
          <a:xfrm>
            <a:off x="-2775" y="3280300"/>
            <a:ext cx="9206063" cy="1864950"/>
            <a:chOff x="-2775" y="3280300"/>
            <a:chExt cx="9206063" cy="1864950"/>
          </a:xfrm>
        </p:grpSpPr>
        <p:grpSp>
          <p:nvGrpSpPr>
            <p:cNvPr id="491" name="Google Shape;491;p19"/>
            <p:cNvGrpSpPr/>
            <p:nvPr/>
          </p:nvGrpSpPr>
          <p:grpSpPr>
            <a:xfrm>
              <a:off x="-2775" y="4513575"/>
              <a:ext cx="4427125" cy="629925"/>
              <a:chOff x="-2775" y="4513575"/>
              <a:chExt cx="4427125" cy="629925"/>
            </a:xfrm>
          </p:grpSpPr>
          <p:cxnSp>
            <p:nvCxnSpPr>
              <p:cNvPr id="492" name="Google Shape;492;p19"/>
              <p:cNvCxnSpPr/>
              <p:nvPr/>
            </p:nvCxnSpPr>
            <p:spPr>
              <a:xfrm>
                <a:off x="210575" y="4573000"/>
                <a:ext cx="282900" cy="270900"/>
              </a:xfrm>
              <a:prstGeom prst="straightConnector1">
                <a:avLst/>
              </a:prstGeom>
              <a:noFill/>
              <a:ln w="9525" cap="flat" cmpd="sng">
                <a:solidFill>
                  <a:schemeClr val="lt2"/>
                </a:solidFill>
                <a:prstDash val="solid"/>
                <a:round/>
                <a:headEnd type="none" w="med" len="med"/>
                <a:tailEnd type="none" w="med" len="med"/>
              </a:ln>
            </p:spPr>
          </p:cxnSp>
          <p:cxnSp>
            <p:nvCxnSpPr>
              <p:cNvPr id="493" name="Google Shape;493;p19"/>
              <p:cNvCxnSpPr/>
              <p:nvPr/>
            </p:nvCxnSpPr>
            <p:spPr>
              <a:xfrm flipH="1">
                <a:off x="-2775" y="4843775"/>
                <a:ext cx="496200" cy="300"/>
              </a:xfrm>
              <a:prstGeom prst="straightConnector1">
                <a:avLst/>
              </a:prstGeom>
              <a:noFill/>
              <a:ln w="9525" cap="flat" cmpd="sng">
                <a:solidFill>
                  <a:schemeClr val="lt2"/>
                </a:solidFill>
                <a:prstDash val="solid"/>
                <a:round/>
                <a:headEnd type="none" w="med" len="med"/>
                <a:tailEnd type="none" w="med" len="med"/>
              </a:ln>
            </p:spPr>
          </p:cxnSp>
          <p:sp>
            <p:nvSpPr>
              <p:cNvPr id="494" name="Google Shape;494;p19"/>
              <p:cNvSpPr/>
              <p:nvPr/>
            </p:nvSpPr>
            <p:spPr>
              <a:xfrm>
                <a:off x="120275" y="451357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495" name="Google Shape;495;p19"/>
              <p:cNvCxnSpPr/>
              <p:nvPr/>
            </p:nvCxnSpPr>
            <p:spPr>
              <a:xfrm>
                <a:off x="562775" y="4879500"/>
                <a:ext cx="264000" cy="264000"/>
              </a:xfrm>
              <a:prstGeom prst="straightConnector1">
                <a:avLst/>
              </a:prstGeom>
              <a:noFill/>
              <a:ln w="9525" cap="flat" cmpd="sng">
                <a:solidFill>
                  <a:schemeClr val="lt2"/>
                </a:solidFill>
                <a:prstDash val="solid"/>
                <a:round/>
                <a:headEnd type="none" w="med" len="med"/>
                <a:tailEnd type="none" w="med" len="med"/>
              </a:ln>
            </p:spPr>
          </p:cxnSp>
          <p:cxnSp>
            <p:nvCxnSpPr>
              <p:cNvPr id="496" name="Google Shape;496;p19"/>
              <p:cNvCxnSpPr/>
              <p:nvPr/>
            </p:nvCxnSpPr>
            <p:spPr>
              <a:xfrm>
                <a:off x="562763" y="4879500"/>
                <a:ext cx="3628500" cy="0"/>
              </a:xfrm>
              <a:prstGeom prst="straightConnector1">
                <a:avLst/>
              </a:prstGeom>
              <a:noFill/>
              <a:ln w="9525" cap="flat" cmpd="sng">
                <a:solidFill>
                  <a:schemeClr val="lt2"/>
                </a:solidFill>
                <a:prstDash val="solid"/>
                <a:round/>
                <a:headEnd type="none" w="med" len="med"/>
                <a:tailEnd type="none" w="med" len="med"/>
              </a:ln>
            </p:spPr>
          </p:cxnSp>
          <p:cxnSp>
            <p:nvCxnSpPr>
              <p:cNvPr id="497" name="Google Shape;497;p19"/>
              <p:cNvCxnSpPr/>
              <p:nvPr/>
            </p:nvCxnSpPr>
            <p:spPr>
              <a:xfrm rot="10800000" flipH="1">
                <a:off x="4191275" y="4683900"/>
                <a:ext cx="191700" cy="195600"/>
              </a:xfrm>
              <a:prstGeom prst="straightConnector1">
                <a:avLst/>
              </a:prstGeom>
              <a:noFill/>
              <a:ln w="9525" cap="flat" cmpd="sng">
                <a:solidFill>
                  <a:schemeClr val="lt2"/>
                </a:solidFill>
                <a:prstDash val="solid"/>
                <a:round/>
                <a:headEnd type="none" w="med" len="med"/>
                <a:tailEnd type="none" w="med" len="med"/>
              </a:ln>
            </p:spPr>
          </p:cxnSp>
          <p:sp>
            <p:nvSpPr>
              <p:cNvPr id="498" name="Google Shape;498;p19"/>
              <p:cNvSpPr/>
              <p:nvPr/>
            </p:nvSpPr>
            <p:spPr>
              <a:xfrm>
                <a:off x="4268050" y="467937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499" name="Google Shape;499;p19"/>
            <p:cNvGrpSpPr/>
            <p:nvPr/>
          </p:nvGrpSpPr>
          <p:grpSpPr>
            <a:xfrm>
              <a:off x="6380200" y="3280300"/>
              <a:ext cx="2823088" cy="1864950"/>
              <a:chOff x="6380200" y="3280300"/>
              <a:chExt cx="2823088" cy="1864950"/>
            </a:xfrm>
          </p:grpSpPr>
          <p:cxnSp>
            <p:nvCxnSpPr>
              <p:cNvPr id="500" name="Google Shape;500;p19"/>
              <p:cNvCxnSpPr/>
              <p:nvPr/>
            </p:nvCxnSpPr>
            <p:spPr>
              <a:xfrm rot="10800000">
                <a:off x="8859550" y="3563350"/>
                <a:ext cx="0" cy="1581900"/>
              </a:xfrm>
              <a:prstGeom prst="straightConnector1">
                <a:avLst/>
              </a:prstGeom>
              <a:noFill/>
              <a:ln w="9525" cap="flat" cmpd="sng">
                <a:solidFill>
                  <a:schemeClr val="lt2"/>
                </a:solidFill>
                <a:prstDash val="solid"/>
                <a:round/>
                <a:headEnd type="none" w="med" len="med"/>
                <a:tailEnd type="none" w="med" len="med"/>
              </a:ln>
            </p:spPr>
          </p:cxnSp>
          <p:cxnSp>
            <p:nvCxnSpPr>
              <p:cNvPr id="501" name="Google Shape;501;p19"/>
              <p:cNvCxnSpPr/>
              <p:nvPr/>
            </p:nvCxnSpPr>
            <p:spPr>
              <a:xfrm>
                <a:off x="8597650" y="3304600"/>
                <a:ext cx="261900" cy="261900"/>
              </a:xfrm>
              <a:prstGeom prst="straightConnector1">
                <a:avLst/>
              </a:prstGeom>
              <a:noFill/>
              <a:ln w="9525" cap="flat" cmpd="sng">
                <a:solidFill>
                  <a:schemeClr val="lt2"/>
                </a:solidFill>
                <a:prstDash val="solid"/>
                <a:round/>
                <a:headEnd type="none" w="med" len="med"/>
                <a:tailEnd type="none" w="med" len="med"/>
              </a:ln>
            </p:spPr>
          </p:cxnSp>
          <p:cxnSp>
            <p:nvCxnSpPr>
              <p:cNvPr id="502" name="Google Shape;502;p19"/>
              <p:cNvCxnSpPr/>
              <p:nvPr/>
            </p:nvCxnSpPr>
            <p:spPr>
              <a:xfrm>
                <a:off x="6629588" y="4761675"/>
                <a:ext cx="2573700" cy="0"/>
              </a:xfrm>
              <a:prstGeom prst="straightConnector1">
                <a:avLst/>
              </a:prstGeom>
              <a:noFill/>
              <a:ln w="9525" cap="flat" cmpd="sng">
                <a:solidFill>
                  <a:schemeClr val="accent1"/>
                </a:solidFill>
                <a:prstDash val="solid"/>
                <a:round/>
                <a:headEnd type="none" w="med" len="med"/>
                <a:tailEnd type="none" w="med" len="med"/>
              </a:ln>
            </p:spPr>
          </p:cxnSp>
          <p:cxnSp>
            <p:nvCxnSpPr>
              <p:cNvPr id="503" name="Google Shape;503;p19"/>
              <p:cNvCxnSpPr/>
              <p:nvPr/>
            </p:nvCxnSpPr>
            <p:spPr>
              <a:xfrm rot="10800000" flipH="1">
                <a:off x="6449300" y="4761675"/>
                <a:ext cx="180300" cy="180300"/>
              </a:xfrm>
              <a:prstGeom prst="straightConnector1">
                <a:avLst/>
              </a:prstGeom>
              <a:noFill/>
              <a:ln w="9525" cap="flat" cmpd="sng">
                <a:solidFill>
                  <a:schemeClr val="accent1"/>
                </a:solidFill>
                <a:prstDash val="solid"/>
                <a:round/>
                <a:headEnd type="none" w="med" len="med"/>
                <a:tailEnd type="none" w="med" len="med"/>
              </a:ln>
            </p:spPr>
          </p:cxnSp>
          <p:sp>
            <p:nvSpPr>
              <p:cNvPr id="504" name="Google Shape;504;p19"/>
              <p:cNvSpPr/>
              <p:nvPr/>
            </p:nvSpPr>
            <p:spPr>
              <a:xfrm>
                <a:off x="6380200" y="490910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05" name="Google Shape;505;p19"/>
              <p:cNvSpPr/>
              <p:nvPr/>
            </p:nvSpPr>
            <p:spPr>
              <a:xfrm>
                <a:off x="8564350" y="3280300"/>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
    <p:spTree>
      <p:nvGrpSpPr>
        <p:cNvPr id="1" name="Shape 545"/>
        <p:cNvGrpSpPr/>
        <p:nvPr/>
      </p:nvGrpSpPr>
      <p:grpSpPr>
        <a:xfrm>
          <a:off x="0" y="0"/>
          <a:ext cx="0" cy="0"/>
          <a:chOff x="0" y="0"/>
          <a:chExt cx="0" cy="0"/>
        </a:xfrm>
      </p:grpSpPr>
      <p:sp>
        <p:nvSpPr>
          <p:cNvPr id="546" name="Google Shape;546;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47" name="Google Shape;547;p21"/>
          <p:cNvSpPr txBox="1">
            <a:spLocks noGrp="1"/>
          </p:cNvSpPr>
          <p:nvPr>
            <p:ph type="subTitle" idx="1"/>
          </p:nvPr>
        </p:nvSpPr>
        <p:spPr>
          <a:xfrm>
            <a:off x="4748671" y="2897900"/>
            <a:ext cx="3505800" cy="132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8" name="Google Shape;548;p21"/>
          <p:cNvSpPr txBox="1">
            <a:spLocks noGrp="1"/>
          </p:cNvSpPr>
          <p:nvPr>
            <p:ph type="subTitle" idx="2"/>
          </p:nvPr>
        </p:nvSpPr>
        <p:spPr>
          <a:xfrm>
            <a:off x="889488" y="2897900"/>
            <a:ext cx="3505800" cy="132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9" name="Google Shape;549;p21"/>
          <p:cNvSpPr txBox="1">
            <a:spLocks noGrp="1"/>
          </p:cNvSpPr>
          <p:nvPr>
            <p:ph type="subTitle" idx="3"/>
          </p:nvPr>
        </p:nvSpPr>
        <p:spPr>
          <a:xfrm>
            <a:off x="889488" y="2339000"/>
            <a:ext cx="35058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Kanit"/>
              <a:buNone/>
              <a:defRPr sz="2000">
                <a:solidFill>
                  <a:schemeClr val="lt1"/>
                </a:solidFill>
                <a:latin typeface="Kanit"/>
                <a:ea typeface="Kanit"/>
                <a:cs typeface="Kanit"/>
                <a:sym typeface="Kanit"/>
              </a:defRPr>
            </a:lvl1pPr>
            <a:lvl2pPr lvl="1" algn="ctr" rtl="0">
              <a:lnSpc>
                <a:spcPct val="100000"/>
              </a:lnSpc>
              <a:spcBef>
                <a:spcPts val="0"/>
              </a:spcBef>
              <a:spcAft>
                <a:spcPts val="0"/>
              </a:spcAft>
              <a:buSzPts val="2000"/>
              <a:buFont typeface="Kanit"/>
              <a:buNone/>
              <a:defRPr sz="2000">
                <a:latin typeface="Kanit"/>
                <a:ea typeface="Kanit"/>
                <a:cs typeface="Kanit"/>
                <a:sym typeface="Kanit"/>
              </a:defRPr>
            </a:lvl2pPr>
            <a:lvl3pPr lvl="2" algn="ctr" rtl="0">
              <a:lnSpc>
                <a:spcPct val="100000"/>
              </a:lnSpc>
              <a:spcBef>
                <a:spcPts val="0"/>
              </a:spcBef>
              <a:spcAft>
                <a:spcPts val="0"/>
              </a:spcAft>
              <a:buSzPts val="2000"/>
              <a:buFont typeface="Kanit"/>
              <a:buNone/>
              <a:defRPr sz="2000">
                <a:latin typeface="Kanit"/>
                <a:ea typeface="Kanit"/>
                <a:cs typeface="Kanit"/>
                <a:sym typeface="Kanit"/>
              </a:defRPr>
            </a:lvl3pPr>
            <a:lvl4pPr lvl="3" algn="ctr" rtl="0">
              <a:lnSpc>
                <a:spcPct val="100000"/>
              </a:lnSpc>
              <a:spcBef>
                <a:spcPts val="0"/>
              </a:spcBef>
              <a:spcAft>
                <a:spcPts val="0"/>
              </a:spcAft>
              <a:buSzPts val="2000"/>
              <a:buFont typeface="Kanit"/>
              <a:buNone/>
              <a:defRPr sz="2000">
                <a:latin typeface="Kanit"/>
                <a:ea typeface="Kanit"/>
                <a:cs typeface="Kanit"/>
                <a:sym typeface="Kanit"/>
              </a:defRPr>
            </a:lvl4pPr>
            <a:lvl5pPr lvl="4" algn="ctr" rtl="0">
              <a:lnSpc>
                <a:spcPct val="100000"/>
              </a:lnSpc>
              <a:spcBef>
                <a:spcPts val="0"/>
              </a:spcBef>
              <a:spcAft>
                <a:spcPts val="0"/>
              </a:spcAft>
              <a:buSzPts val="2000"/>
              <a:buFont typeface="Kanit"/>
              <a:buNone/>
              <a:defRPr sz="2000">
                <a:latin typeface="Kanit"/>
                <a:ea typeface="Kanit"/>
                <a:cs typeface="Kanit"/>
                <a:sym typeface="Kanit"/>
              </a:defRPr>
            </a:lvl5pPr>
            <a:lvl6pPr lvl="5" algn="ctr" rtl="0">
              <a:lnSpc>
                <a:spcPct val="100000"/>
              </a:lnSpc>
              <a:spcBef>
                <a:spcPts val="0"/>
              </a:spcBef>
              <a:spcAft>
                <a:spcPts val="0"/>
              </a:spcAft>
              <a:buSzPts val="2000"/>
              <a:buFont typeface="Kanit"/>
              <a:buNone/>
              <a:defRPr sz="2000">
                <a:latin typeface="Kanit"/>
                <a:ea typeface="Kanit"/>
                <a:cs typeface="Kanit"/>
                <a:sym typeface="Kanit"/>
              </a:defRPr>
            </a:lvl6pPr>
            <a:lvl7pPr lvl="6" algn="ctr" rtl="0">
              <a:lnSpc>
                <a:spcPct val="100000"/>
              </a:lnSpc>
              <a:spcBef>
                <a:spcPts val="0"/>
              </a:spcBef>
              <a:spcAft>
                <a:spcPts val="0"/>
              </a:spcAft>
              <a:buSzPts val="2000"/>
              <a:buFont typeface="Kanit"/>
              <a:buNone/>
              <a:defRPr sz="2000">
                <a:latin typeface="Kanit"/>
                <a:ea typeface="Kanit"/>
                <a:cs typeface="Kanit"/>
                <a:sym typeface="Kanit"/>
              </a:defRPr>
            </a:lvl7pPr>
            <a:lvl8pPr lvl="7" algn="ctr" rtl="0">
              <a:lnSpc>
                <a:spcPct val="100000"/>
              </a:lnSpc>
              <a:spcBef>
                <a:spcPts val="0"/>
              </a:spcBef>
              <a:spcAft>
                <a:spcPts val="0"/>
              </a:spcAft>
              <a:buSzPts val="2000"/>
              <a:buFont typeface="Kanit"/>
              <a:buNone/>
              <a:defRPr sz="2000">
                <a:latin typeface="Kanit"/>
                <a:ea typeface="Kanit"/>
                <a:cs typeface="Kanit"/>
                <a:sym typeface="Kanit"/>
              </a:defRPr>
            </a:lvl8pPr>
            <a:lvl9pPr lvl="8" algn="ctr" rtl="0">
              <a:lnSpc>
                <a:spcPct val="100000"/>
              </a:lnSpc>
              <a:spcBef>
                <a:spcPts val="0"/>
              </a:spcBef>
              <a:spcAft>
                <a:spcPts val="0"/>
              </a:spcAft>
              <a:buSzPts val="2000"/>
              <a:buFont typeface="Kanit"/>
              <a:buNone/>
              <a:defRPr sz="2000">
                <a:latin typeface="Kanit"/>
                <a:ea typeface="Kanit"/>
                <a:cs typeface="Kanit"/>
                <a:sym typeface="Kanit"/>
              </a:defRPr>
            </a:lvl9pPr>
          </a:lstStyle>
          <a:p>
            <a:endParaRPr/>
          </a:p>
        </p:txBody>
      </p:sp>
      <p:sp>
        <p:nvSpPr>
          <p:cNvPr id="550" name="Google Shape;550;p21"/>
          <p:cNvSpPr txBox="1">
            <a:spLocks noGrp="1"/>
          </p:cNvSpPr>
          <p:nvPr>
            <p:ph type="subTitle" idx="4"/>
          </p:nvPr>
        </p:nvSpPr>
        <p:spPr>
          <a:xfrm>
            <a:off x="4748705" y="2339000"/>
            <a:ext cx="35058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Kanit"/>
              <a:buNone/>
              <a:defRPr sz="2000">
                <a:solidFill>
                  <a:schemeClr val="lt1"/>
                </a:solidFill>
                <a:latin typeface="Kanit"/>
                <a:ea typeface="Kanit"/>
                <a:cs typeface="Kanit"/>
                <a:sym typeface="Kanit"/>
              </a:defRPr>
            </a:lvl1pPr>
            <a:lvl2pPr lvl="1" algn="ctr" rtl="0">
              <a:lnSpc>
                <a:spcPct val="100000"/>
              </a:lnSpc>
              <a:spcBef>
                <a:spcPts val="0"/>
              </a:spcBef>
              <a:spcAft>
                <a:spcPts val="0"/>
              </a:spcAft>
              <a:buSzPts val="2000"/>
              <a:buFont typeface="Kanit"/>
              <a:buNone/>
              <a:defRPr sz="2000">
                <a:latin typeface="Kanit"/>
                <a:ea typeface="Kanit"/>
                <a:cs typeface="Kanit"/>
                <a:sym typeface="Kanit"/>
              </a:defRPr>
            </a:lvl2pPr>
            <a:lvl3pPr lvl="2" algn="ctr" rtl="0">
              <a:lnSpc>
                <a:spcPct val="100000"/>
              </a:lnSpc>
              <a:spcBef>
                <a:spcPts val="0"/>
              </a:spcBef>
              <a:spcAft>
                <a:spcPts val="0"/>
              </a:spcAft>
              <a:buSzPts val="2000"/>
              <a:buFont typeface="Kanit"/>
              <a:buNone/>
              <a:defRPr sz="2000">
                <a:latin typeface="Kanit"/>
                <a:ea typeface="Kanit"/>
                <a:cs typeface="Kanit"/>
                <a:sym typeface="Kanit"/>
              </a:defRPr>
            </a:lvl3pPr>
            <a:lvl4pPr lvl="3" algn="ctr" rtl="0">
              <a:lnSpc>
                <a:spcPct val="100000"/>
              </a:lnSpc>
              <a:spcBef>
                <a:spcPts val="0"/>
              </a:spcBef>
              <a:spcAft>
                <a:spcPts val="0"/>
              </a:spcAft>
              <a:buSzPts val="2000"/>
              <a:buFont typeface="Kanit"/>
              <a:buNone/>
              <a:defRPr sz="2000">
                <a:latin typeface="Kanit"/>
                <a:ea typeface="Kanit"/>
                <a:cs typeface="Kanit"/>
                <a:sym typeface="Kanit"/>
              </a:defRPr>
            </a:lvl4pPr>
            <a:lvl5pPr lvl="4" algn="ctr" rtl="0">
              <a:lnSpc>
                <a:spcPct val="100000"/>
              </a:lnSpc>
              <a:spcBef>
                <a:spcPts val="0"/>
              </a:spcBef>
              <a:spcAft>
                <a:spcPts val="0"/>
              </a:spcAft>
              <a:buSzPts val="2000"/>
              <a:buFont typeface="Kanit"/>
              <a:buNone/>
              <a:defRPr sz="2000">
                <a:latin typeface="Kanit"/>
                <a:ea typeface="Kanit"/>
                <a:cs typeface="Kanit"/>
                <a:sym typeface="Kanit"/>
              </a:defRPr>
            </a:lvl5pPr>
            <a:lvl6pPr lvl="5" algn="ctr" rtl="0">
              <a:lnSpc>
                <a:spcPct val="100000"/>
              </a:lnSpc>
              <a:spcBef>
                <a:spcPts val="0"/>
              </a:spcBef>
              <a:spcAft>
                <a:spcPts val="0"/>
              </a:spcAft>
              <a:buSzPts val="2000"/>
              <a:buFont typeface="Kanit"/>
              <a:buNone/>
              <a:defRPr sz="2000">
                <a:latin typeface="Kanit"/>
                <a:ea typeface="Kanit"/>
                <a:cs typeface="Kanit"/>
                <a:sym typeface="Kanit"/>
              </a:defRPr>
            </a:lvl6pPr>
            <a:lvl7pPr lvl="6" algn="ctr" rtl="0">
              <a:lnSpc>
                <a:spcPct val="100000"/>
              </a:lnSpc>
              <a:spcBef>
                <a:spcPts val="0"/>
              </a:spcBef>
              <a:spcAft>
                <a:spcPts val="0"/>
              </a:spcAft>
              <a:buSzPts val="2000"/>
              <a:buFont typeface="Kanit"/>
              <a:buNone/>
              <a:defRPr sz="2000">
                <a:latin typeface="Kanit"/>
                <a:ea typeface="Kanit"/>
                <a:cs typeface="Kanit"/>
                <a:sym typeface="Kanit"/>
              </a:defRPr>
            </a:lvl7pPr>
            <a:lvl8pPr lvl="7" algn="ctr" rtl="0">
              <a:lnSpc>
                <a:spcPct val="100000"/>
              </a:lnSpc>
              <a:spcBef>
                <a:spcPts val="0"/>
              </a:spcBef>
              <a:spcAft>
                <a:spcPts val="0"/>
              </a:spcAft>
              <a:buSzPts val="2000"/>
              <a:buFont typeface="Kanit"/>
              <a:buNone/>
              <a:defRPr sz="2000">
                <a:latin typeface="Kanit"/>
                <a:ea typeface="Kanit"/>
                <a:cs typeface="Kanit"/>
                <a:sym typeface="Kanit"/>
              </a:defRPr>
            </a:lvl8pPr>
            <a:lvl9pPr lvl="8" algn="ctr" rtl="0">
              <a:lnSpc>
                <a:spcPct val="100000"/>
              </a:lnSpc>
              <a:spcBef>
                <a:spcPts val="0"/>
              </a:spcBef>
              <a:spcAft>
                <a:spcPts val="0"/>
              </a:spcAft>
              <a:buSzPts val="2000"/>
              <a:buFont typeface="Kanit"/>
              <a:buNone/>
              <a:defRPr sz="2000">
                <a:latin typeface="Kanit"/>
                <a:ea typeface="Kanit"/>
                <a:cs typeface="Kanit"/>
                <a:sym typeface="Kanit"/>
              </a:defRPr>
            </a:lvl9pPr>
          </a:lstStyle>
          <a:p>
            <a:endParaRPr/>
          </a:p>
        </p:txBody>
      </p:sp>
      <p:grpSp>
        <p:nvGrpSpPr>
          <p:cNvPr id="551" name="Google Shape;551;p21"/>
          <p:cNvGrpSpPr/>
          <p:nvPr/>
        </p:nvGrpSpPr>
        <p:grpSpPr>
          <a:xfrm>
            <a:off x="0" y="3509788"/>
            <a:ext cx="9147475" cy="1636113"/>
            <a:chOff x="0" y="3509788"/>
            <a:chExt cx="9147475" cy="1636113"/>
          </a:xfrm>
        </p:grpSpPr>
        <p:grpSp>
          <p:nvGrpSpPr>
            <p:cNvPr id="552" name="Google Shape;552;p21"/>
            <p:cNvGrpSpPr/>
            <p:nvPr/>
          </p:nvGrpSpPr>
          <p:grpSpPr>
            <a:xfrm>
              <a:off x="545775" y="3509788"/>
              <a:ext cx="8601700" cy="1636113"/>
              <a:chOff x="545775" y="3509788"/>
              <a:chExt cx="8601700" cy="1636113"/>
            </a:xfrm>
          </p:grpSpPr>
          <p:grpSp>
            <p:nvGrpSpPr>
              <p:cNvPr id="553" name="Google Shape;553;p21"/>
              <p:cNvGrpSpPr/>
              <p:nvPr/>
            </p:nvGrpSpPr>
            <p:grpSpPr>
              <a:xfrm>
                <a:off x="8424000" y="3509788"/>
                <a:ext cx="723475" cy="1636113"/>
                <a:chOff x="8424000" y="3509788"/>
                <a:chExt cx="723475" cy="1636113"/>
              </a:xfrm>
            </p:grpSpPr>
            <p:grpSp>
              <p:nvGrpSpPr>
                <p:cNvPr id="554" name="Google Shape;554;p21"/>
                <p:cNvGrpSpPr/>
                <p:nvPr/>
              </p:nvGrpSpPr>
              <p:grpSpPr>
                <a:xfrm>
                  <a:off x="8527900" y="3667288"/>
                  <a:ext cx="619575" cy="743275"/>
                  <a:chOff x="8527900" y="3667288"/>
                  <a:chExt cx="619575" cy="743275"/>
                </a:xfrm>
              </p:grpSpPr>
              <p:cxnSp>
                <p:nvCxnSpPr>
                  <p:cNvPr id="555" name="Google Shape;555;p21"/>
                  <p:cNvCxnSpPr/>
                  <p:nvPr/>
                </p:nvCxnSpPr>
                <p:spPr>
                  <a:xfrm>
                    <a:off x="8527900" y="4052588"/>
                    <a:ext cx="311100" cy="291600"/>
                  </a:xfrm>
                  <a:prstGeom prst="straightConnector1">
                    <a:avLst/>
                  </a:prstGeom>
                  <a:noFill/>
                  <a:ln w="9525" cap="flat" cmpd="sng">
                    <a:solidFill>
                      <a:schemeClr val="lt2"/>
                    </a:solidFill>
                    <a:prstDash val="solid"/>
                    <a:round/>
                    <a:headEnd type="none" w="med" len="med"/>
                    <a:tailEnd type="none" w="med" len="med"/>
                  </a:ln>
                </p:spPr>
              </p:cxnSp>
              <p:cxnSp>
                <p:nvCxnSpPr>
                  <p:cNvPr id="556" name="Google Shape;556;p21"/>
                  <p:cNvCxnSpPr/>
                  <p:nvPr/>
                </p:nvCxnSpPr>
                <p:spPr>
                  <a:xfrm>
                    <a:off x="8528875" y="4052588"/>
                    <a:ext cx="618600" cy="0"/>
                  </a:xfrm>
                  <a:prstGeom prst="straightConnector1">
                    <a:avLst/>
                  </a:prstGeom>
                  <a:noFill/>
                  <a:ln w="9525" cap="flat" cmpd="sng">
                    <a:solidFill>
                      <a:schemeClr val="lt2"/>
                    </a:solidFill>
                    <a:prstDash val="solid"/>
                    <a:round/>
                    <a:headEnd type="none" w="med" len="med"/>
                    <a:tailEnd type="none" w="med" len="med"/>
                  </a:ln>
                </p:spPr>
              </p:cxnSp>
              <p:sp>
                <p:nvSpPr>
                  <p:cNvPr id="557" name="Google Shape;557;p21"/>
                  <p:cNvSpPr/>
                  <p:nvPr/>
                </p:nvSpPr>
                <p:spPr>
                  <a:xfrm>
                    <a:off x="8791550" y="4322363"/>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558" name="Google Shape;558;p21"/>
                  <p:cNvCxnSpPr/>
                  <p:nvPr/>
                </p:nvCxnSpPr>
                <p:spPr>
                  <a:xfrm rot="10800000">
                    <a:off x="8830425" y="3912850"/>
                    <a:ext cx="312600" cy="0"/>
                  </a:xfrm>
                  <a:prstGeom prst="straightConnector1">
                    <a:avLst/>
                  </a:prstGeom>
                  <a:noFill/>
                  <a:ln w="9525" cap="flat" cmpd="sng">
                    <a:solidFill>
                      <a:schemeClr val="lt2"/>
                    </a:solidFill>
                    <a:prstDash val="solid"/>
                    <a:round/>
                    <a:headEnd type="none" w="med" len="med"/>
                    <a:tailEnd type="none" w="med" len="med"/>
                  </a:ln>
                </p:spPr>
              </p:cxnSp>
              <p:cxnSp>
                <p:nvCxnSpPr>
                  <p:cNvPr id="559" name="Google Shape;559;p21"/>
                  <p:cNvCxnSpPr/>
                  <p:nvPr/>
                </p:nvCxnSpPr>
                <p:spPr>
                  <a:xfrm rot="10800000">
                    <a:off x="8615863" y="3698188"/>
                    <a:ext cx="214800" cy="214800"/>
                  </a:xfrm>
                  <a:prstGeom prst="straightConnector1">
                    <a:avLst/>
                  </a:prstGeom>
                  <a:noFill/>
                  <a:ln w="9525" cap="flat" cmpd="sng">
                    <a:solidFill>
                      <a:schemeClr val="lt2"/>
                    </a:solidFill>
                    <a:prstDash val="solid"/>
                    <a:round/>
                    <a:headEnd type="none" w="med" len="med"/>
                    <a:tailEnd type="none" w="med" len="med"/>
                  </a:ln>
                </p:spPr>
              </p:cxnSp>
              <p:sp>
                <p:nvSpPr>
                  <p:cNvPr id="560" name="Google Shape;560;p21"/>
                  <p:cNvSpPr/>
                  <p:nvPr/>
                </p:nvSpPr>
                <p:spPr>
                  <a:xfrm rot="10800000">
                    <a:off x="8540713" y="3667288"/>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561" name="Google Shape;561;p21"/>
                <p:cNvGrpSpPr/>
                <p:nvPr/>
              </p:nvGrpSpPr>
              <p:grpSpPr>
                <a:xfrm>
                  <a:off x="8424000" y="3509788"/>
                  <a:ext cx="719025" cy="1636113"/>
                  <a:chOff x="8424000" y="3509788"/>
                  <a:chExt cx="719025" cy="1636113"/>
                </a:xfrm>
              </p:grpSpPr>
              <p:cxnSp>
                <p:nvCxnSpPr>
                  <p:cNvPr id="562" name="Google Shape;562;p21"/>
                  <p:cNvCxnSpPr/>
                  <p:nvPr/>
                </p:nvCxnSpPr>
                <p:spPr>
                  <a:xfrm rot="10800000">
                    <a:off x="8886825" y="4765200"/>
                    <a:ext cx="0" cy="380700"/>
                  </a:xfrm>
                  <a:prstGeom prst="straightConnector1">
                    <a:avLst/>
                  </a:prstGeom>
                  <a:noFill/>
                  <a:ln w="9525" cap="flat" cmpd="sng">
                    <a:solidFill>
                      <a:schemeClr val="accent1"/>
                    </a:solidFill>
                    <a:prstDash val="solid"/>
                    <a:round/>
                    <a:headEnd type="none" w="med" len="med"/>
                    <a:tailEnd type="none" w="med" len="med"/>
                  </a:ln>
                </p:spPr>
              </p:cxnSp>
              <p:cxnSp>
                <p:nvCxnSpPr>
                  <p:cNvPr id="563" name="Google Shape;563;p21"/>
                  <p:cNvCxnSpPr/>
                  <p:nvPr/>
                </p:nvCxnSpPr>
                <p:spPr>
                  <a:xfrm>
                    <a:off x="8523525" y="4404275"/>
                    <a:ext cx="363300" cy="363300"/>
                  </a:xfrm>
                  <a:prstGeom prst="straightConnector1">
                    <a:avLst/>
                  </a:prstGeom>
                  <a:noFill/>
                  <a:ln w="9525" cap="flat" cmpd="sng">
                    <a:solidFill>
                      <a:schemeClr val="accent1"/>
                    </a:solidFill>
                    <a:prstDash val="solid"/>
                    <a:round/>
                    <a:headEnd type="none" w="med" len="med"/>
                    <a:tailEnd type="none" w="med" len="med"/>
                  </a:ln>
                </p:spPr>
              </p:cxnSp>
              <p:sp>
                <p:nvSpPr>
                  <p:cNvPr id="564" name="Google Shape;564;p21"/>
                  <p:cNvSpPr/>
                  <p:nvPr/>
                </p:nvSpPr>
                <p:spPr>
                  <a:xfrm>
                    <a:off x="8424000" y="43419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565" name="Google Shape;565;p21"/>
                  <p:cNvCxnSpPr/>
                  <p:nvPr/>
                </p:nvCxnSpPr>
                <p:spPr>
                  <a:xfrm rot="10800000">
                    <a:off x="9015225" y="3755350"/>
                    <a:ext cx="127800" cy="0"/>
                  </a:xfrm>
                  <a:prstGeom prst="straightConnector1">
                    <a:avLst/>
                  </a:prstGeom>
                  <a:noFill/>
                  <a:ln w="9525" cap="flat" cmpd="sng">
                    <a:solidFill>
                      <a:schemeClr val="accent1"/>
                    </a:solidFill>
                    <a:prstDash val="solid"/>
                    <a:round/>
                    <a:headEnd type="none" w="med" len="med"/>
                    <a:tailEnd type="none" w="med" len="med"/>
                  </a:ln>
                </p:spPr>
              </p:cxnSp>
              <p:cxnSp>
                <p:nvCxnSpPr>
                  <p:cNvPr id="566" name="Google Shape;566;p21"/>
                  <p:cNvCxnSpPr/>
                  <p:nvPr/>
                </p:nvCxnSpPr>
                <p:spPr>
                  <a:xfrm rot="10800000">
                    <a:off x="8804738" y="3540688"/>
                    <a:ext cx="214800" cy="214800"/>
                  </a:xfrm>
                  <a:prstGeom prst="straightConnector1">
                    <a:avLst/>
                  </a:prstGeom>
                  <a:noFill/>
                  <a:ln w="9525" cap="flat" cmpd="sng">
                    <a:solidFill>
                      <a:schemeClr val="accent1"/>
                    </a:solidFill>
                    <a:prstDash val="solid"/>
                    <a:round/>
                    <a:headEnd type="none" w="med" len="med"/>
                    <a:tailEnd type="none" w="med" len="med"/>
                  </a:ln>
                </p:spPr>
              </p:cxnSp>
              <p:sp>
                <p:nvSpPr>
                  <p:cNvPr id="567" name="Google Shape;567;p21"/>
                  <p:cNvSpPr/>
                  <p:nvPr/>
                </p:nvSpPr>
                <p:spPr>
                  <a:xfrm rot="10800000">
                    <a:off x="8729588" y="3509788"/>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568" name="Google Shape;568;p21"/>
              <p:cNvGrpSpPr/>
              <p:nvPr/>
            </p:nvGrpSpPr>
            <p:grpSpPr>
              <a:xfrm>
                <a:off x="545775" y="4697275"/>
                <a:ext cx="1388225" cy="448625"/>
                <a:chOff x="545775" y="4697275"/>
                <a:chExt cx="1388225" cy="448625"/>
              </a:xfrm>
            </p:grpSpPr>
            <p:cxnSp>
              <p:nvCxnSpPr>
                <p:cNvPr id="569" name="Google Shape;569;p21"/>
                <p:cNvCxnSpPr/>
                <p:nvPr/>
              </p:nvCxnSpPr>
              <p:spPr>
                <a:xfrm rot="10800000" flipH="1">
                  <a:off x="545775" y="4738175"/>
                  <a:ext cx="406800" cy="406800"/>
                </a:xfrm>
                <a:prstGeom prst="straightConnector1">
                  <a:avLst/>
                </a:prstGeom>
                <a:noFill/>
                <a:ln w="9525" cap="flat" cmpd="sng">
                  <a:solidFill>
                    <a:schemeClr val="lt2"/>
                  </a:solidFill>
                  <a:prstDash val="solid"/>
                  <a:round/>
                  <a:headEnd type="none" w="med" len="med"/>
                  <a:tailEnd type="none" w="med" len="med"/>
                </a:ln>
              </p:spPr>
            </p:cxnSp>
            <p:cxnSp>
              <p:nvCxnSpPr>
                <p:cNvPr id="570" name="Google Shape;570;p21"/>
                <p:cNvCxnSpPr/>
                <p:nvPr/>
              </p:nvCxnSpPr>
              <p:spPr>
                <a:xfrm rot="10800000">
                  <a:off x="952300" y="4741375"/>
                  <a:ext cx="593100" cy="0"/>
                </a:xfrm>
                <a:prstGeom prst="straightConnector1">
                  <a:avLst/>
                </a:prstGeom>
                <a:noFill/>
                <a:ln w="9525" cap="flat" cmpd="sng">
                  <a:solidFill>
                    <a:schemeClr val="lt2"/>
                  </a:solidFill>
                  <a:prstDash val="solid"/>
                  <a:round/>
                  <a:headEnd type="none" w="med" len="med"/>
                  <a:tailEnd type="none" w="med" len="med"/>
                </a:ln>
              </p:spPr>
            </p:cxnSp>
            <p:cxnSp>
              <p:nvCxnSpPr>
                <p:cNvPr id="571" name="Google Shape;571;p21"/>
                <p:cNvCxnSpPr/>
                <p:nvPr/>
              </p:nvCxnSpPr>
              <p:spPr>
                <a:xfrm rot="10800000" flipH="1">
                  <a:off x="745650" y="4837800"/>
                  <a:ext cx="308100" cy="308100"/>
                </a:xfrm>
                <a:prstGeom prst="straightConnector1">
                  <a:avLst/>
                </a:prstGeom>
                <a:noFill/>
                <a:ln w="9525" cap="flat" cmpd="sng">
                  <a:solidFill>
                    <a:schemeClr val="lt2"/>
                  </a:solidFill>
                  <a:prstDash val="solid"/>
                  <a:round/>
                  <a:headEnd type="none" w="med" len="med"/>
                  <a:tailEnd type="none" w="med" len="med"/>
                </a:ln>
              </p:spPr>
            </p:cxnSp>
            <p:cxnSp>
              <p:nvCxnSpPr>
                <p:cNvPr id="572" name="Google Shape;572;p21"/>
                <p:cNvCxnSpPr>
                  <a:stCxn id="573" idx="2"/>
                </p:cNvCxnSpPr>
                <p:nvPr/>
              </p:nvCxnSpPr>
              <p:spPr>
                <a:xfrm rot="10800000">
                  <a:off x="1053500" y="4840900"/>
                  <a:ext cx="724200" cy="0"/>
                </a:xfrm>
                <a:prstGeom prst="straightConnector1">
                  <a:avLst/>
                </a:prstGeom>
                <a:noFill/>
                <a:ln w="9525" cap="flat" cmpd="sng">
                  <a:solidFill>
                    <a:schemeClr val="lt2"/>
                  </a:solidFill>
                  <a:prstDash val="solid"/>
                  <a:round/>
                  <a:headEnd type="none" w="med" len="med"/>
                  <a:tailEnd type="none" w="med" len="med"/>
                </a:ln>
              </p:spPr>
            </p:cxnSp>
            <p:sp>
              <p:nvSpPr>
                <p:cNvPr id="574" name="Google Shape;574;p21"/>
                <p:cNvSpPr/>
                <p:nvPr/>
              </p:nvSpPr>
              <p:spPr>
                <a:xfrm rot="10800000" flipH="1">
                  <a:off x="1545400" y="469727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73" name="Google Shape;573;p21"/>
                <p:cNvSpPr/>
                <p:nvPr/>
              </p:nvSpPr>
              <p:spPr>
                <a:xfrm rot="10800000" flipH="1">
                  <a:off x="1777700" y="4796800"/>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575" name="Google Shape;575;p21"/>
            <p:cNvGrpSpPr/>
            <p:nvPr/>
          </p:nvGrpSpPr>
          <p:grpSpPr>
            <a:xfrm>
              <a:off x="0" y="4297500"/>
              <a:ext cx="720000" cy="842900"/>
              <a:chOff x="0" y="4297500"/>
              <a:chExt cx="720000" cy="842900"/>
            </a:xfrm>
          </p:grpSpPr>
          <p:cxnSp>
            <p:nvCxnSpPr>
              <p:cNvPr id="576" name="Google Shape;576;p21"/>
              <p:cNvCxnSpPr/>
              <p:nvPr/>
            </p:nvCxnSpPr>
            <p:spPr>
              <a:xfrm rot="10800000" flipH="1">
                <a:off x="0" y="4737500"/>
                <a:ext cx="402900" cy="402900"/>
              </a:xfrm>
              <a:prstGeom prst="straightConnector1">
                <a:avLst/>
              </a:prstGeom>
              <a:noFill/>
              <a:ln w="9525" cap="flat" cmpd="sng">
                <a:solidFill>
                  <a:schemeClr val="accent1"/>
                </a:solidFill>
                <a:prstDash val="solid"/>
                <a:round/>
                <a:headEnd type="none" w="med" len="med"/>
                <a:tailEnd type="none" w="med" len="med"/>
              </a:ln>
            </p:spPr>
          </p:cxnSp>
          <p:cxnSp>
            <p:nvCxnSpPr>
              <p:cNvPr id="577" name="Google Shape;577;p21"/>
              <p:cNvCxnSpPr/>
              <p:nvPr/>
            </p:nvCxnSpPr>
            <p:spPr>
              <a:xfrm rot="10800000" flipH="1">
                <a:off x="228025" y="4737500"/>
                <a:ext cx="402900" cy="402900"/>
              </a:xfrm>
              <a:prstGeom prst="straightConnector1">
                <a:avLst/>
              </a:prstGeom>
              <a:noFill/>
              <a:ln w="9525" cap="flat" cmpd="sng">
                <a:solidFill>
                  <a:schemeClr val="accent1"/>
                </a:solidFill>
                <a:prstDash val="solid"/>
                <a:round/>
                <a:headEnd type="none" w="med" len="med"/>
                <a:tailEnd type="none" w="med" len="med"/>
              </a:ln>
            </p:spPr>
          </p:cxnSp>
          <p:sp>
            <p:nvSpPr>
              <p:cNvPr id="578" name="Google Shape;578;p21"/>
              <p:cNvSpPr/>
              <p:nvPr/>
            </p:nvSpPr>
            <p:spPr>
              <a:xfrm rot="10800000" flipH="1">
                <a:off x="563700" y="469085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579" name="Google Shape;579;p21"/>
              <p:cNvCxnSpPr/>
              <p:nvPr/>
            </p:nvCxnSpPr>
            <p:spPr>
              <a:xfrm rot="10800000">
                <a:off x="397975" y="4360975"/>
                <a:ext cx="0" cy="380400"/>
              </a:xfrm>
              <a:prstGeom prst="straightConnector1">
                <a:avLst/>
              </a:prstGeom>
              <a:noFill/>
              <a:ln w="9525" cap="flat" cmpd="sng">
                <a:solidFill>
                  <a:schemeClr val="accent1"/>
                </a:solidFill>
                <a:prstDash val="solid"/>
                <a:round/>
                <a:headEnd type="none" w="med" len="med"/>
                <a:tailEnd type="none" w="med" len="med"/>
              </a:ln>
            </p:spPr>
          </p:cxnSp>
          <p:sp>
            <p:nvSpPr>
              <p:cNvPr id="580" name="Google Shape;580;p21"/>
              <p:cNvSpPr/>
              <p:nvPr/>
            </p:nvSpPr>
            <p:spPr>
              <a:xfrm rot="10800000" flipH="1">
                <a:off x="319825" y="4297500"/>
                <a:ext cx="156300" cy="882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000"/>
              <a:buFont typeface="Kanit"/>
              <a:buNone/>
              <a:defRPr sz="3000">
                <a:solidFill>
                  <a:schemeClr val="lt2"/>
                </a:solidFill>
                <a:latin typeface="Kanit"/>
                <a:ea typeface="Kanit"/>
                <a:cs typeface="Kanit"/>
                <a:sym typeface="Kanit"/>
              </a:defRPr>
            </a:lvl1pPr>
            <a:lvl2pPr lvl="1" rtl="0">
              <a:spcBef>
                <a:spcPts val="0"/>
              </a:spcBef>
              <a:spcAft>
                <a:spcPts val="0"/>
              </a:spcAft>
              <a:buClr>
                <a:schemeClr val="lt2"/>
              </a:buClr>
              <a:buSzPts val="3500"/>
              <a:buFont typeface="Kanit"/>
              <a:buNone/>
              <a:defRPr sz="3500">
                <a:solidFill>
                  <a:schemeClr val="lt2"/>
                </a:solidFill>
                <a:latin typeface="Kanit"/>
                <a:ea typeface="Kanit"/>
                <a:cs typeface="Kanit"/>
                <a:sym typeface="Kanit"/>
              </a:defRPr>
            </a:lvl2pPr>
            <a:lvl3pPr lvl="2" rtl="0">
              <a:spcBef>
                <a:spcPts val="0"/>
              </a:spcBef>
              <a:spcAft>
                <a:spcPts val="0"/>
              </a:spcAft>
              <a:buClr>
                <a:schemeClr val="lt2"/>
              </a:buClr>
              <a:buSzPts val="3500"/>
              <a:buFont typeface="Kanit"/>
              <a:buNone/>
              <a:defRPr sz="3500">
                <a:solidFill>
                  <a:schemeClr val="lt2"/>
                </a:solidFill>
                <a:latin typeface="Kanit"/>
                <a:ea typeface="Kanit"/>
                <a:cs typeface="Kanit"/>
                <a:sym typeface="Kanit"/>
              </a:defRPr>
            </a:lvl3pPr>
            <a:lvl4pPr lvl="3" rtl="0">
              <a:spcBef>
                <a:spcPts val="0"/>
              </a:spcBef>
              <a:spcAft>
                <a:spcPts val="0"/>
              </a:spcAft>
              <a:buClr>
                <a:schemeClr val="lt2"/>
              </a:buClr>
              <a:buSzPts val="3500"/>
              <a:buFont typeface="Kanit"/>
              <a:buNone/>
              <a:defRPr sz="3500">
                <a:solidFill>
                  <a:schemeClr val="lt2"/>
                </a:solidFill>
                <a:latin typeface="Kanit"/>
                <a:ea typeface="Kanit"/>
                <a:cs typeface="Kanit"/>
                <a:sym typeface="Kanit"/>
              </a:defRPr>
            </a:lvl4pPr>
            <a:lvl5pPr lvl="4" rtl="0">
              <a:spcBef>
                <a:spcPts val="0"/>
              </a:spcBef>
              <a:spcAft>
                <a:spcPts val="0"/>
              </a:spcAft>
              <a:buClr>
                <a:schemeClr val="lt2"/>
              </a:buClr>
              <a:buSzPts val="3500"/>
              <a:buFont typeface="Kanit"/>
              <a:buNone/>
              <a:defRPr sz="3500">
                <a:solidFill>
                  <a:schemeClr val="lt2"/>
                </a:solidFill>
                <a:latin typeface="Kanit"/>
                <a:ea typeface="Kanit"/>
                <a:cs typeface="Kanit"/>
                <a:sym typeface="Kanit"/>
              </a:defRPr>
            </a:lvl5pPr>
            <a:lvl6pPr lvl="5" rtl="0">
              <a:spcBef>
                <a:spcPts val="0"/>
              </a:spcBef>
              <a:spcAft>
                <a:spcPts val="0"/>
              </a:spcAft>
              <a:buClr>
                <a:schemeClr val="lt2"/>
              </a:buClr>
              <a:buSzPts val="3500"/>
              <a:buFont typeface="Kanit"/>
              <a:buNone/>
              <a:defRPr sz="3500">
                <a:solidFill>
                  <a:schemeClr val="lt2"/>
                </a:solidFill>
                <a:latin typeface="Kanit"/>
                <a:ea typeface="Kanit"/>
                <a:cs typeface="Kanit"/>
                <a:sym typeface="Kanit"/>
              </a:defRPr>
            </a:lvl6pPr>
            <a:lvl7pPr lvl="6" rtl="0">
              <a:spcBef>
                <a:spcPts val="0"/>
              </a:spcBef>
              <a:spcAft>
                <a:spcPts val="0"/>
              </a:spcAft>
              <a:buClr>
                <a:schemeClr val="lt2"/>
              </a:buClr>
              <a:buSzPts val="3500"/>
              <a:buFont typeface="Kanit"/>
              <a:buNone/>
              <a:defRPr sz="3500">
                <a:solidFill>
                  <a:schemeClr val="lt2"/>
                </a:solidFill>
                <a:latin typeface="Kanit"/>
                <a:ea typeface="Kanit"/>
                <a:cs typeface="Kanit"/>
                <a:sym typeface="Kanit"/>
              </a:defRPr>
            </a:lvl7pPr>
            <a:lvl8pPr lvl="7" rtl="0">
              <a:spcBef>
                <a:spcPts val="0"/>
              </a:spcBef>
              <a:spcAft>
                <a:spcPts val="0"/>
              </a:spcAft>
              <a:buClr>
                <a:schemeClr val="lt2"/>
              </a:buClr>
              <a:buSzPts val="3500"/>
              <a:buFont typeface="Kanit"/>
              <a:buNone/>
              <a:defRPr sz="3500">
                <a:solidFill>
                  <a:schemeClr val="lt2"/>
                </a:solidFill>
                <a:latin typeface="Kanit"/>
                <a:ea typeface="Kanit"/>
                <a:cs typeface="Kanit"/>
                <a:sym typeface="Kanit"/>
              </a:defRPr>
            </a:lvl8pPr>
            <a:lvl9pPr lvl="8" rtl="0">
              <a:spcBef>
                <a:spcPts val="0"/>
              </a:spcBef>
              <a:spcAft>
                <a:spcPts val="0"/>
              </a:spcAft>
              <a:buClr>
                <a:schemeClr val="lt2"/>
              </a:buClr>
              <a:buSzPts val="3500"/>
              <a:buFont typeface="Kanit"/>
              <a:buNone/>
              <a:defRPr sz="3500">
                <a:solidFill>
                  <a:schemeClr val="lt2"/>
                </a:solidFill>
                <a:latin typeface="Kanit"/>
                <a:ea typeface="Kanit"/>
                <a:cs typeface="Kanit"/>
                <a:sym typeface="Kani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2"/>
              </a:buClr>
              <a:buSzPts val="1200"/>
              <a:buFont typeface="Inter"/>
              <a:buChar char="●"/>
              <a:defRPr sz="1200">
                <a:solidFill>
                  <a:schemeClr val="lt2"/>
                </a:solidFill>
                <a:latin typeface="Inter"/>
                <a:ea typeface="Inter"/>
                <a:cs typeface="Inter"/>
                <a:sym typeface="Inter"/>
              </a:defRPr>
            </a:lvl1pPr>
            <a:lvl2pPr marL="914400" lvl="1" indent="-304800">
              <a:lnSpc>
                <a:spcPct val="100000"/>
              </a:lnSpc>
              <a:spcBef>
                <a:spcPts val="0"/>
              </a:spcBef>
              <a:spcAft>
                <a:spcPts val="0"/>
              </a:spcAft>
              <a:buClr>
                <a:schemeClr val="lt2"/>
              </a:buClr>
              <a:buSzPts val="1200"/>
              <a:buFont typeface="Inter"/>
              <a:buChar char="○"/>
              <a:defRPr sz="1200">
                <a:solidFill>
                  <a:schemeClr val="lt2"/>
                </a:solidFill>
                <a:latin typeface="Inter"/>
                <a:ea typeface="Inter"/>
                <a:cs typeface="Inter"/>
                <a:sym typeface="Inter"/>
              </a:defRPr>
            </a:lvl2pPr>
            <a:lvl3pPr marL="1371600" lvl="2" indent="-304800">
              <a:lnSpc>
                <a:spcPct val="100000"/>
              </a:lnSpc>
              <a:spcBef>
                <a:spcPts val="0"/>
              </a:spcBef>
              <a:spcAft>
                <a:spcPts val="0"/>
              </a:spcAft>
              <a:buClr>
                <a:schemeClr val="lt2"/>
              </a:buClr>
              <a:buSzPts val="1200"/>
              <a:buFont typeface="Inter"/>
              <a:buChar char="■"/>
              <a:defRPr sz="1200">
                <a:solidFill>
                  <a:schemeClr val="lt2"/>
                </a:solidFill>
                <a:latin typeface="Inter"/>
                <a:ea typeface="Inter"/>
                <a:cs typeface="Inter"/>
                <a:sym typeface="Inter"/>
              </a:defRPr>
            </a:lvl3pPr>
            <a:lvl4pPr marL="1828800" lvl="3" indent="-304800">
              <a:lnSpc>
                <a:spcPct val="100000"/>
              </a:lnSpc>
              <a:spcBef>
                <a:spcPts val="0"/>
              </a:spcBef>
              <a:spcAft>
                <a:spcPts val="0"/>
              </a:spcAft>
              <a:buClr>
                <a:schemeClr val="lt2"/>
              </a:buClr>
              <a:buSzPts val="1200"/>
              <a:buFont typeface="Inter"/>
              <a:buChar char="●"/>
              <a:defRPr sz="1200">
                <a:solidFill>
                  <a:schemeClr val="lt2"/>
                </a:solidFill>
                <a:latin typeface="Inter"/>
                <a:ea typeface="Inter"/>
                <a:cs typeface="Inter"/>
                <a:sym typeface="Inter"/>
              </a:defRPr>
            </a:lvl4pPr>
            <a:lvl5pPr marL="2286000" lvl="4" indent="-304800">
              <a:lnSpc>
                <a:spcPct val="100000"/>
              </a:lnSpc>
              <a:spcBef>
                <a:spcPts val="0"/>
              </a:spcBef>
              <a:spcAft>
                <a:spcPts val="0"/>
              </a:spcAft>
              <a:buClr>
                <a:schemeClr val="lt2"/>
              </a:buClr>
              <a:buSzPts val="1200"/>
              <a:buFont typeface="Inter"/>
              <a:buChar char="○"/>
              <a:defRPr sz="1200">
                <a:solidFill>
                  <a:schemeClr val="lt2"/>
                </a:solidFill>
                <a:latin typeface="Inter"/>
                <a:ea typeface="Inter"/>
                <a:cs typeface="Inter"/>
                <a:sym typeface="Inter"/>
              </a:defRPr>
            </a:lvl5pPr>
            <a:lvl6pPr marL="2743200" lvl="5" indent="-304800">
              <a:lnSpc>
                <a:spcPct val="100000"/>
              </a:lnSpc>
              <a:spcBef>
                <a:spcPts val="0"/>
              </a:spcBef>
              <a:spcAft>
                <a:spcPts val="0"/>
              </a:spcAft>
              <a:buClr>
                <a:schemeClr val="lt2"/>
              </a:buClr>
              <a:buSzPts val="1200"/>
              <a:buFont typeface="Inter"/>
              <a:buChar char="■"/>
              <a:defRPr sz="1200">
                <a:solidFill>
                  <a:schemeClr val="lt2"/>
                </a:solidFill>
                <a:latin typeface="Inter"/>
                <a:ea typeface="Inter"/>
                <a:cs typeface="Inter"/>
                <a:sym typeface="Inter"/>
              </a:defRPr>
            </a:lvl6pPr>
            <a:lvl7pPr marL="3200400" lvl="6" indent="-304800">
              <a:lnSpc>
                <a:spcPct val="100000"/>
              </a:lnSpc>
              <a:spcBef>
                <a:spcPts val="0"/>
              </a:spcBef>
              <a:spcAft>
                <a:spcPts val="0"/>
              </a:spcAft>
              <a:buClr>
                <a:schemeClr val="lt2"/>
              </a:buClr>
              <a:buSzPts val="1200"/>
              <a:buFont typeface="Inter"/>
              <a:buChar char="●"/>
              <a:defRPr sz="1200">
                <a:solidFill>
                  <a:schemeClr val="lt2"/>
                </a:solidFill>
                <a:latin typeface="Inter"/>
                <a:ea typeface="Inter"/>
                <a:cs typeface="Inter"/>
                <a:sym typeface="Inter"/>
              </a:defRPr>
            </a:lvl7pPr>
            <a:lvl8pPr marL="3657600" lvl="7" indent="-304800">
              <a:lnSpc>
                <a:spcPct val="100000"/>
              </a:lnSpc>
              <a:spcBef>
                <a:spcPts val="0"/>
              </a:spcBef>
              <a:spcAft>
                <a:spcPts val="0"/>
              </a:spcAft>
              <a:buClr>
                <a:schemeClr val="lt2"/>
              </a:buClr>
              <a:buSzPts val="1200"/>
              <a:buFont typeface="Inter"/>
              <a:buChar char="○"/>
              <a:defRPr sz="1200">
                <a:solidFill>
                  <a:schemeClr val="lt2"/>
                </a:solidFill>
                <a:latin typeface="Inter"/>
                <a:ea typeface="Inter"/>
                <a:cs typeface="Inter"/>
                <a:sym typeface="Inter"/>
              </a:defRPr>
            </a:lvl8pPr>
            <a:lvl9pPr marL="4114800" lvl="8" indent="-304800">
              <a:lnSpc>
                <a:spcPct val="100000"/>
              </a:lnSpc>
              <a:spcBef>
                <a:spcPts val="0"/>
              </a:spcBef>
              <a:spcAft>
                <a:spcPts val="0"/>
              </a:spcAft>
              <a:buClr>
                <a:schemeClr val="lt2"/>
              </a:buClr>
              <a:buSzPts val="1200"/>
              <a:buFont typeface="Inter"/>
              <a:buChar char="■"/>
              <a:defRPr sz="1200">
                <a:solidFill>
                  <a:schemeClr val="lt2"/>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8" r:id="rId6"/>
    <p:sldLayoutId id="2147483661" r:id="rId7"/>
    <p:sldLayoutId id="2147483665" r:id="rId8"/>
    <p:sldLayoutId id="2147483667" r:id="rId9"/>
    <p:sldLayoutId id="2147483668" r:id="rId10"/>
    <p:sldLayoutId id="2147483676" r:id="rId11"/>
    <p:sldLayoutId id="2147483677"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951" name="Google Shape;951;p38"/>
          <p:cNvSpPr txBox="1">
            <a:spLocks noGrp="1"/>
          </p:cNvSpPr>
          <p:nvPr>
            <p:ph type="ctrTitle"/>
          </p:nvPr>
        </p:nvSpPr>
        <p:spPr>
          <a:xfrm>
            <a:off x="1380187" y="2384812"/>
            <a:ext cx="7050576" cy="2224500"/>
          </a:xfrm>
          <a:prstGeom prst="rect">
            <a:avLst/>
          </a:prstGeom>
        </p:spPr>
        <p:txBody>
          <a:bodyPr spcFirstLastPara="1" wrap="square" lIns="91425" tIns="91425" rIns="91425" bIns="91425" anchor="b" anchorCtr="0">
            <a:noAutofit/>
          </a:bodyPr>
          <a:lstStyle/>
          <a:p>
            <a:r>
              <a:rPr lang="en-US" dirty="0" err="1"/>
              <a:t>Xử</a:t>
            </a:r>
            <a:r>
              <a:rPr lang="en-US" dirty="0"/>
              <a:t> </a:t>
            </a:r>
            <a:r>
              <a:rPr lang="en-US" dirty="0" err="1"/>
              <a:t>lý</a:t>
            </a:r>
            <a:r>
              <a:rPr lang="en-US" dirty="0"/>
              <a:t> </a:t>
            </a:r>
            <a:r>
              <a:rPr lang="en-US" dirty="0" err="1"/>
              <a:t>ảnh</a:t>
            </a:r>
            <a:r>
              <a:rPr lang="en-US" dirty="0"/>
              <a:t> &amp; </a:t>
            </a:r>
            <a:r>
              <a:rPr lang="en-US" dirty="0" err="1"/>
              <a:t>Thị</a:t>
            </a:r>
            <a:r>
              <a:rPr lang="en-US" dirty="0"/>
              <a:t> </a:t>
            </a:r>
            <a:r>
              <a:rPr lang="en-US" dirty="0" err="1"/>
              <a:t>giác</a:t>
            </a:r>
            <a:r>
              <a:rPr lang="en-US" dirty="0"/>
              <a:t> </a:t>
            </a:r>
            <a:r>
              <a:rPr lang="en-US" dirty="0" err="1"/>
              <a:t>máy</a:t>
            </a:r>
            <a:r>
              <a:rPr lang="en-US" dirty="0"/>
              <a:t> </a:t>
            </a:r>
            <a:r>
              <a:rPr lang="en-US" dirty="0" err="1"/>
              <a:t>tính</a:t>
            </a:r>
            <a:br>
              <a:rPr lang="en-US" dirty="0"/>
            </a:br>
            <a:br>
              <a:rPr lang="en-US" dirty="0"/>
            </a:br>
            <a:r>
              <a:rPr lang="en-US" sz="4000" dirty="0"/>
              <a:t>(XÂY DỰNG HỆ THỐNG NHẬN DIỆN BIỂN SỐ XE TỰ ĐỘNG VỚI OPENCV)</a:t>
            </a:r>
            <a:endParaRPr sz="4000" dirty="0"/>
          </a:p>
        </p:txBody>
      </p:sp>
      <p:pic>
        <p:nvPicPr>
          <p:cNvPr id="953" name="Google Shape;953;p38"/>
          <p:cNvPicPr preferRelativeResize="0"/>
          <p:nvPr/>
        </p:nvPicPr>
        <p:blipFill>
          <a:blip r:embed="rId3">
            <a:alphaModFix/>
          </a:blip>
          <a:stretch>
            <a:fillRect/>
          </a:stretch>
        </p:blipFill>
        <p:spPr>
          <a:xfrm>
            <a:off x="7959450" y="493000"/>
            <a:ext cx="942650" cy="1315300"/>
          </a:xfrm>
          <a:prstGeom prst="rect">
            <a:avLst/>
          </a:prstGeom>
          <a:noFill/>
          <a:ln>
            <a:noFill/>
          </a:ln>
        </p:spPr>
      </p:pic>
      <p:pic>
        <p:nvPicPr>
          <p:cNvPr id="954" name="Google Shape;954;p38"/>
          <p:cNvPicPr preferRelativeResize="0"/>
          <p:nvPr/>
        </p:nvPicPr>
        <p:blipFill>
          <a:blip r:embed="rId4">
            <a:alphaModFix/>
          </a:blip>
          <a:stretch>
            <a:fillRect/>
          </a:stretch>
        </p:blipFill>
        <p:spPr>
          <a:xfrm>
            <a:off x="713237" y="1535700"/>
            <a:ext cx="661452" cy="914799"/>
          </a:xfrm>
          <a:prstGeom prst="rect">
            <a:avLst/>
          </a:prstGeom>
          <a:noFill/>
          <a:ln>
            <a:noFill/>
          </a:ln>
        </p:spPr>
      </p:pic>
      <p:pic>
        <p:nvPicPr>
          <p:cNvPr id="955" name="Google Shape;955;p38"/>
          <p:cNvPicPr preferRelativeResize="0"/>
          <p:nvPr/>
        </p:nvPicPr>
        <p:blipFill rotWithShape="1">
          <a:blip r:embed="rId5">
            <a:alphaModFix/>
          </a:blip>
          <a:srcRect/>
          <a:stretch/>
        </p:blipFill>
        <p:spPr>
          <a:xfrm>
            <a:off x="7299300" y="3540977"/>
            <a:ext cx="1965618" cy="1785237"/>
          </a:xfrm>
          <a:prstGeom prst="rect">
            <a:avLst/>
          </a:prstGeom>
          <a:noFill/>
          <a:ln>
            <a:noFill/>
          </a:ln>
        </p:spPr>
      </p:pic>
      <p:cxnSp>
        <p:nvCxnSpPr>
          <p:cNvPr id="956" name="Google Shape;956;p38"/>
          <p:cNvCxnSpPr/>
          <p:nvPr/>
        </p:nvCxnSpPr>
        <p:spPr>
          <a:xfrm>
            <a:off x="1844700" y="3769230"/>
            <a:ext cx="5454600" cy="0"/>
          </a:xfrm>
          <a:prstGeom prst="straightConnector1">
            <a:avLst/>
          </a:prstGeom>
          <a:noFill/>
          <a:ln w="9525" cap="flat" cmpd="sng">
            <a:solidFill>
              <a:schemeClr val="accent1"/>
            </a:solidFill>
            <a:prstDash val="solid"/>
            <a:round/>
            <a:headEnd type="oval" w="med" len="med"/>
            <a:tailEnd type="oval" w="med" len="med"/>
          </a:ln>
        </p:spPr>
      </p:cxnSp>
      <p:pic>
        <p:nvPicPr>
          <p:cNvPr id="3" name="Picture 2">
            <a:extLst>
              <a:ext uri="{FF2B5EF4-FFF2-40B4-BE49-F238E27FC236}">
                <a16:creationId xmlns:a16="http://schemas.microsoft.com/office/drawing/2014/main" id="{2DB4FA82-4AAB-4760-F45B-7A0B0632183B}"/>
              </a:ext>
            </a:extLst>
          </p:cNvPr>
          <p:cNvPicPr>
            <a:picLocks noChangeAspect="1"/>
          </p:cNvPicPr>
          <p:nvPr/>
        </p:nvPicPr>
        <p:blipFill>
          <a:blip r:embed="rId6"/>
          <a:stretch>
            <a:fillRect/>
          </a:stretch>
        </p:blipFill>
        <p:spPr>
          <a:xfrm>
            <a:off x="6622256" y="0"/>
            <a:ext cx="2521744" cy="81489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77A14AED-6E26-8025-50EB-C947A9953997}"/>
            </a:ext>
          </a:extLst>
        </p:cNvPr>
        <p:cNvGrpSpPr/>
        <p:nvPr/>
      </p:nvGrpSpPr>
      <p:grpSpPr>
        <a:xfrm>
          <a:off x="0" y="0"/>
          <a:ext cx="0" cy="0"/>
          <a:chOff x="0" y="0"/>
          <a:chExt cx="0" cy="0"/>
        </a:xfrm>
      </p:grpSpPr>
      <p:sp>
        <p:nvSpPr>
          <p:cNvPr id="984" name="Google Shape;984;p40">
            <a:extLst>
              <a:ext uri="{FF2B5EF4-FFF2-40B4-BE49-F238E27FC236}">
                <a16:creationId xmlns:a16="http://schemas.microsoft.com/office/drawing/2014/main" id="{5B435004-6B69-F668-B471-366927D4FAD7}"/>
              </a:ext>
            </a:extLst>
          </p:cNvPr>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Phát</a:t>
            </a:r>
            <a:r>
              <a:rPr lang="en-US" dirty="0"/>
              <a:t> </a:t>
            </a:r>
            <a:r>
              <a:rPr lang="en-US" dirty="0" err="1"/>
              <a:t>hiện</a:t>
            </a:r>
            <a:r>
              <a:rPr lang="en-US" dirty="0"/>
              <a:t> </a:t>
            </a:r>
            <a:r>
              <a:rPr lang="en-US" dirty="0" err="1"/>
              <a:t>biển</a:t>
            </a:r>
            <a:r>
              <a:rPr lang="en-US" dirty="0"/>
              <a:t> </a:t>
            </a:r>
            <a:r>
              <a:rPr lang="en-US" dirty="0" err="1"/>
              <a:t>số</a:t>
            </a:r>
            <a:r>
              <a:rPr lang="en-US" dirty="0"/>
              <a:t> </a:t>
            </a:r>
            <a:r>
              <a:rPr lang="en-US" dirty="0" err="1"/>
              <a:t>xe</a:t>
            </a:r>
            <a:endParaRPr dirty="0"/>
          </a:p>
        </p:txBody>
      </p:sp>
      <p:sp>
        <p:nvSpPr>
          <p:cNvPr id="7" name="Title 6">
            <a:extLst>
              <a:ext uri="{FF2B5EF4-FFF2-40B4-BE49-F238E27FC236}">
                <a16:creationId xmlns:a16="http://schemas.microsoft.com/office/drawing/2014/main" id="{2CDB6F14-670A-AD5E-15FA-1BE4F71CB45F}"/>
              </a:ext>
            </a:extLst>
          </p:cNvPr>
          <p:cNvSpPr>
            <a:spLocks noGrp="1"/>
          </p:cNvSpPr>
          <p:nvPr>
            <p:ph type="title" idx="9"/>
          </p:nvPr>
        </p:nvSpPr>
        <p:spPr/>
        <p:txBody>
          <a:bodyPr/>
          <a:lstStyle/>
          <a:p>
            <a:endParaRPr lang="en-US"/>
          </a:p>
        </p:txBody>
      </p:sp>
      <p:sp>
        <p:nvSpPr>
          <p:cNvPr id="9" name="Subtitle 8">
            <a:extLst>
              <a:ext uri="{FF2B5EF4-FFF2-40B4-BE49-F238E27FC236}">
                <a16:creationId xmlns:a16="http://schemas.microsoft.com/office/drawing/2014/main" id="{C54C636D-53BA-04D1-63C9-DB0161315C5C}"/>
              </a:ext>
            </a:extLst>
          </p:cNvPr>
          <p:cNvSpPr>
            <a:spLocks noGrp="1"/>
          </p:cNvSpPr>
          <p:nvPr>
            <p:ph type="subTitle" idx="14"/>
          </p:nvPr>
        </p:nvSpPr>
        <p:spPr/>
        <p:txBody>
          <a:bodyPr/>
          <a:lstStyle/>
          <a:p>
            <a:endParaRPr lang="en-US"/>
          </a:p>
        </p:txBody>
      </p:sp>
      <p:sp>
        <p:nvSpPr>
          <p:cNvPr id="11" name="Title 10">
            <a:extLst>
              <a:ext uri="{FF2B5EF4-FFF2-40B4-BE49-F238E27FC236}">
                <a16:creationId xmlns:a16="http://schemas.microsoft.com/office/drawing/2014/main" id="{50801199-C6D3-A6F7-62D5-46AD26FE1621}"/>
              </a:ext>
            </a:extLst>
          </p:cNvPr>
          <p:cNvSpPr>
            <a:spLocks noGrp="1"/>
          </p:cNvSpPr>
          <p:nvPr>
            <p:ph type="title" idx="2"/>
          </p:nvPr>
        </p:nvSpPr>
        <p:spPr/>
        <p:txBody>
          <a:bodyPr/>
          <a:lstStyle/>
          <a:p>
            <a:endParaRPr lang="en-US"/>
          </a:p>
        </p:txBody>
      </p:sp>
      <p:sp>
        <p:nvSpPr>
          <p:cNvPr id="13" name="Title 12">
            <a:extLst>
              <a:ext uri="{FF2B5EF4-FFF2-40B4-BE49-F238E27FC236}">
                <a16:creationId xmlns:a16="http://schemas.microsoft.com/office/drawing/2014/main" id="{E3D95BB7-FF50-9F04-76AC-76F20868222E}"/>
              </a:ext>
            </a:extLst>
          </p:cNvPr>
          <p:cNvSpPr>
            <a:spLocks noGrp="1"/>
          </p:cNvSpPr>
          <p:nvPr>
            <p:ph type="title" idx="3"/>
          </p:nvPr>
        </p:nvSpPr>
        <p:spPr/>
        <p:txBody>
          <a:bodyPr/>
          <a:lstStyle/>
          <a:p>
            <a:endParaRPr lang="en-US"/>
          </a:p>
        </p:txBody>
      </p:sp>
      <p:sp>
        <p:nvSpPr>
          <p:cNvPr id="15" name="Title 14">
            <a:extLst>
              <a:ext uri="{FF2B5EF4-FFF2-40B4-BE49-F238E27FC236}">
                <a16:creationId xmlns:a16="http://schemas.microsoft.com/office/drawing/2014/main" id="{099CEBB1-CA0E-2350-F515-F9C0AE8C822A}"/>
              </a:ext>
            </a:extLst>
          </p:cNvPr>
          <p:cNvSpPr>
            <a:spLocks noGrp="1"/>
          </p:cNvSpPr>
          <p:nvPr>
            <p:ph type="title" idx="4"/>
          </p:nvPr>
        </p:nvSpPr>
        <p:spPr/>
        <p:txBody>
          <a:bodyPr/>
          <a:lstStyle/>
          <a:p>
            <a:endParaRPr lang="en-US"/>
          </a:p>
        </p:txBody>
      </p:sp>
      <p:sp>
        <p:nvSpPr>
          <p:cNvPr id="17" name="Title 16">
            <a:extLst>
              <a:ext uri="{FF2B5EF4-FFF2-40B4-BE49-F238E27FC236}">
                <a16:creationId xmlns:a16="http://schemas.microsoft.com/office/drawing/2014/main" id="{DD316DDF-4D75-F7F2-0A7D-5AAD5D4FB0A8}"/>
              </a:ext>
            </a:extLst>
          </p:cNvPr>
          <p:cNvSpPr>
            <a:spLocks noGrp="1"/>
          </p:cNvSpPr>
          <p:nvPr>
            <p:ph type="title"/>
          </p:nvPr>
        </p:nvSpPr>
        <p:spPr/>
        <p:txBody>
          <a:bodyPr/>
          <a:lstStyle/>
          <a:p>
            <a:endParaRPr lang="en-US"/>
          </a:p>
        </p:txBody>
      </p:sp>
      <p:sp>
        <p:nvSpPr>
          <p:cNvPr id="19" name="Subtitle 18">
            <a:extLst>
              <a:ext uri="{FF2B5EF4-FFF2-40B4-BE49-F238E27FC236}">
                <a16:creationId xmlns:a16="http://schemas.microsoft.com/office/drawing/2014/main" id="{BAA3CD48-67B9-20EC-02FB-AA525C0B6684}"/>
              </a:ext>
            </a:extLst>
          </p:cNvPr>
          <p:cNvSpPr>
            <a:spLocks noGrp="1"/>
          </p:cNvSpPr>
          <p:nvPr>
            <p:ph type="subTitle" idx="6"/>
          </p:nvPr>
        </p:nvSpPr>
        <p:spPr/>
        <p:txBody>
          <a:bodyPr/>
          <a:lstStyle/>
          <a:p>
            <a:endParaRPr lang="en-US"/>
          </a:p>
        </p:txBody>
      </p:sp>
      <p:sp>
        <p:nvSpPr>
          <p:cNvPr id="21" name="Subtitle 20">
            <a:extLst>
              <a:ext uri="{FF2B5EF4-FFF2-40B4-BE49-F238E27FC236}">
                <a16:creationId xmlns:a16="http://schemas.microsoft.com/office/drawing/2014/main" id="{C4A57447-AA26-B845-5417-E521BC424C58}"/>
              </a:ext>
            </a:extLst>
          </p:cNvPr>
          <p:cNvSpPr>
            <a:spLocks noGrp="1"/>
          </p:cNvSpPr>
          <p:nvPr>
            <p:ph type="subTitle" idx="7"/>
          </p:nvPr>
        </p:nvSpPr>
        <p:spPr/>
        <p:txBody>
          <a:bodyPr/>
          <a:lstStyle/>
          <a:p>
            <a:endParaRPr lang="en-US"/>
          </a:p>
        </p:txBody>
      </p:sp>
      <p:sp>
        <p:nvSpPr>
          <p:cNvPr id="23" name="Subtitle 22">
            <a:extLst>
              <a:ext uri="{FF2B5EF4-FFF2-40B4-BE49-F238E27FC236}">
                <a16:creationId xmlns:a16="http://schemas.microsoft.com/office/drawing/2014/main" id="{F1FC8686-B9A0-C580-AA32-D3EEE67D8654}"/>
              </a:ext>
            </a:extLst>
          </p:cNvPr>
          <p:cNvSpPr>
            <a:spLocks noGrp="1"/>
          </p:cNvSpPr>
          <p:nvPr>
            <p:ph type="subTitle" idx="8"/>
          </p:nvPr>
        </p:nvSpPr>
        <p:spPr/>
        <p:txBody>
          <a:bodyPr/>
          <a:lstStyle/>
          <a:p>
            <a:endParaRPr lang="en-US"/>
          </a:p>
        </p:txBody>
      </p:sp>
      <p:sp>
        <p:nvSpPr>
          <p:cNvPr id="25" name="Subtitle 24">
            <a:extLst>
              <a:ext uri="{FF2B5EF4-FFF2-40B4-BE49-F238E27FC236}">
                <a16:creationId xmlns:a16="http://schemas.microsoft.com/office/drawing/2014/main" id="{2C7062FE-7F71-6CE6-6113-1D86BF820F53}"/>
              </a:ext>
            </a:extLst>
          </p:cNvPr>
          <p:cNvSpPr>
            <a:spLocks noGrp="1"/>
          </p:cNvSpPr>
          <p:nvPr>
            <p:ph type="subTitle" idx="1"/>
          </p:nvPr>
        </p:nvSpPr>
        <p:spPr/>
        <p:txBody>
          <a:bodyPr/>
          <a:lstStyle/>
          <a:p>
            <a:endParaRPr lang="en-US"/>
          </a:p>
        </p:txBody>
      </p:sp>
      <p:pic>
        <p:nvPicPr>
          <p:cNvPr id="26" name="Hình ảnh 6" descr="Ảnh có chứa văn bản, ảnh chụp màn hình, Phông chữ&#10;&#10;Mô tả được tạo tự động">
            <a:extLst>
              <a:ext uri="{FF2B5EF4-FFF2-40B4-BE49-F238E27FC236}">
                <a16:creationId xmlns:a16="http://schemas.microsoft.com/office/drawing/2014/main" id="{D853665D-ABE5-6747-BA71-7600609E2DB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1675" y="1030287"/>
            <a:ext cx="6745249" cy="4113213"/>
          </a:xfrm>
          <a:prstGeom prst="rect">
            <a:avLst/>
          </a:prstGeom>
          <a:noFill/>
          <a:ln>
            <a:noFill/>
          </a:ln>
        </p:spPr>
      </p:pic>
      <p:pic>
        <p:nvPicPr>
          <p:cNvPr id="2" name="Picture 1">
            <a:extLst>
              <a:ext uri="{FF2B5EF4-FFF2-40B4-BE49-F238E27FC236}">
                <a16:creationId xmlns:a16="http://schemas.microsoft.com/office/drawing/2014/main" id="{B30A493A-B3DE-D9EB-CBED-3E31589A29E7}"/>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929195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EA19A910-318B-5195-943C-78B79D0AD27F}"/>
            </a:ext>
          </a:extLst>
        </p:cNvPr>
        <p:cNvGrpSpPr/>
        <p:nvPr/>
      </p:nvGrpSpPr>
      <p:grpSpPr>
        <a:xfrm>
          <a:off x="0" y="0"/>
          <a:ext cx="0" cy="0"/>
          <a:chOff x="0" y="0"/>
          <a:chExt cx="0" cy="0"/>
        </a:xfrm>
      </p:grpSpPr>
      <p:sp>
        <p:nvSpPr>
          <p:cNvPr id="979" name="Google Shape;979;p40">
            <a:extLst>
              <a:ext uri="{FF2B5EF4-FFF2-40B4-BE49-F238E27FC236}">
                <a16:creationId xmlns:a16="http://schemas.microsoft.com/office/drawing/2014/main" id="{C5FF4126-4B55-42B4-DB38-B37E9D96FAEC}"/>
              </a:ext>
            </a:extLst>
          </p:cNvPr>
          <p:cNvSpPr/>
          <p:nvPr/>
        </p:nvSpPr>
        <p:spPr>
          <a:xfrm>
            <a:off x="1054976" y="2210378"/>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sz="2500">
              <a:solidFill>
                <a:schemeClr val="lt2"/>
              </a:solidFill>
              <a:latin typeface="Kanit SemiBold"/>
              <a:ea typeface="Kanit SemiBold"/>
              <a:cs typeface="Kanit SemiBold"/>
              <a:sym typeface="Kanit SemiBold"/>
            </a:endParaRPr>
          </a:p>
        </p:txBody>
      </p:sp>
      <p:sp>
        <p:nvSpPr>
          <p:cNvPr id="983" name="Google Shape;983;p40">
            <a:extLst>
              <a:ext uri="{FF2B5EF4-FFF2-40B4-BE49-F238E27FC236}">
                <a16:creationId xmlns:a16="http://schemas.microsoft.com/office/drawing/2014/main" id="{735D1363-E084-189C-E514-E3A1969031F9}"/>
              </a:ext>
            </a:extLst>
          </p:cNvPr>
          <p:cNvSpPr txBox="1">
            <a:spLocks noGrp="1"/>
          </p:cNvSpPr>
          <p:nvPr>
            <p:ph type="title"/>
          </p:nvPr>
        </p:nvSpPr>
        <p:spPr>
          <a:xfrm>
            <a:off x="1121734" y="2279850"/>
            <a:ext cx="541500" cy="431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01</a:t>
            </a:r>
            <a:endParaRPr dirty="0"/>
          </a:p>
        </p:txBody>
      </p:sp>
      <p:sp>
        <p:nvSpPr>
          <p:cNvPr id="988" name="Google Shape;988;p40">
            <a:extLst>
              <a:ext uri="{FF2B5EF4-FFF2-40B4-BE49-F238E27FC236}">
                <a16:creationId xmlns:a16="http://schemas.microsoft.com/office/drawing/2014/main" id="{207842BA-0452-C51E-CB20-456923D3B0C5}"/>
              </a:ext>
            </a:extLst>
          </p:cNvPr>
          <p:cNvSpPr txBox="1">
            <a:spLocks noGrp="1"/>
          </p:cNvSpPr>
          <p:nvPr>
            <p:ph type="subTitle" idx="1"/>
          </p:nvPr>
        </p:nvSpPr>
        <p:spPr>
          <a:xfrm>
            <a:off x="1861759" y="1978441"/>
            <a:ext cx="2460000" cy="75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Đọc</a:t>
            </a:r>
            <a:r>
              <a:rPr lang="en-US" dirty="0"/>
              <a:t> </a:t>
            </a:r>
            <a:r>
              <a:rPr lang="en-US" dirty="0" err="1"/>
              <a:t>ảnh</a:t>
            </a:r>
            <a:r>
              <a:rPr lang="en-US" dirty="0"/>
              <a:t> </a:t>
            </a:r>
            <a:r>
              <a:rPr lang="en-US" dirty="0" err="1"/>
              <a:t>đầu</a:t>
            </a:r>
            <a:r>
              <a:rPr lang="en-US" dirty="0"/>
              <a:t> </a:t>
            </a:r>
            <a:r>
              <a:rPr lang="en-US" dirty="0" err="1"/>
              <a:t>vào</a:t>
            </a:r>
            <a:endParaRPr dirty="0"/>
          </a:p>
        </p:txBody>
      </p:sp>
      <p:sp>
        <p:nvSpPr>
          <p:cNvPr id="15" name="Title 14">
            <a:extLst>
              <a:ext uri="{FF2B5EF4-FFF2-40B4-BE49-F238E27FC236}">
                <a16:creationId xmlns:a16="http://schemas.microsoft.com/office/drawing/2014/main" id="{496D9B3B-54D7-9FD0-5230-3A613F626CA1}"/>
              </a:ext>
            </a:extLst>
          </p:cNvPr>
          <p:cNvSpPr>
            <a:spLocks noGrp="1"/>
          </p:cNvSpPr>
          <p:nvPr>
            <p:ph type="title" idx="5"/>
          </p:nvPr>
        </p:nvSpPr>
        <p:spPr/>
        <p:txBody>
          <a:bodyPr/>
          <a:lstStyle/>
          <a:p>
            <a:endParaRPr lang="en-US"/>
          </a:p>
        </p:txBody>
      </p:sp>
      <p:sp>
        <p:nvSpPr>
          <p:cNvPr id="19" name="Subtitle 18">
            <a:extLst>
              <a:ext uri="{FF2B5EF4-FFF2-40B4-BE49-F238E27FC236}">
                <a16:creationId xmlns:a16="http://schemas.microsoft.com/office/drawing/2014/main" id="{37CB2E04-CE84-1EFF-36D3-4535FD832E3E}"/>
              </a:ext>
            </a:extLst>
          </p:cNvPr>
          <p:cNvSpPr>
            <a:spLocks noGrp="1"/>
          </p:cNvSpPr>
          <p:nvPr>
            <p:ph type="subTitle" idx="15"/>
          </p:nvPr>
        </p:nvSpPr>
        <p:spPr/>
        <p:txBody>
          <a:bodyPr/>
          <a:lstStyle/>
          <a:p>
            <a:endParaRPr lang="en-US"/>
          </a:p>
        </p:txBody>
      </p:sp>
      <p:sp>
        <p:nvSpPr>
          <p:cNvPr id="21" name="Title 20">
            <a:extLst>
              <a:ext uri="{FF2B5EF4-FFF2-40B4-BE49-F238E27FC236}">
                <a16:creationId xmlns:a16="http://schemas.microsoft.com/office/drawing/2014/main" id="{AE20794E-341B-6D52-E79C-A90A92F43850}"/>
              </a:ext>
            </a:extLst>
          </p:cNvPr>
          <p:cNvSpPr>
            <a:spLocks noGrp="1"/>
          </p:cNvSpPr>
          <p:nvPr>
            <p:ph type="title" idx="3"/>
          </p:nvPr>
        </p:nvSpPr>
        <p:spPr/>
        <p:txBody>
          <a:bodyPr/>
          <a:lstStyle/>
          <a:p>
            <a:endParaRPr lang="en-US"/>
          </a:p>
        </p:txBody>
      </p:sp>
      <p:sp>
        <p:nvSpPr>
          <p:cNvPr id="25" name="Subtitle 24">
            <a:extLst>
              <a:ext uri="{FF2B5EF4-FFF2-40B4-BE49-F238E27FC236}">
                <a16:creationId xmlns:a16="http://schemas.microsoft.com/office/drawing/2014/main" id="{D7ADDC9F-1436-3786-2A67-9D3240D5E820}"/>
              </a:ext>
            </a:extLst>
          </p:cNvPr>
          <p:cNvSpPr>
            <a:spLocks noGrp="1"/>
          </p:cNvSpPr>
          <p:nvPr>
            <p:ph type="subTitle" idx="7"/>
          </p:nvPr>
        </p:nvSpPr>
        <p:spPr/>
        <p:txBody>
          <a:bodyPr/>
          <a:lstStyle/>
          <a:p>
            <a:endParaRPr lang="en-US"/>
          </a:p>
        </p:txBody>
      </p:sp>
      <p:sp>
        <p:nvSpPr>
          <p:cNvPr id="27" name="Subtitle 26">
            <a:extLst>
              <a:ext uri="{FF2B5EF4-FFF2-40B4-BE49-F238E27FC236}">
                <a16:creationId xmlns:a16="http://schemas.microsoft.com/office/drawing/2014/main" id="{D190F4E7-8406-994A-C470-672C97881343}"/>
              </a:ext>
            </a:extLst>
          </p:cNvPr>
          <p:cNvSpPr>
            <a:spLocks noGrp="1"/>
          </p:cNvSpPr>
          <p:nvPr>
            <p:ph type="subTitle" idx="8"/>
          </p:nvPr>
        </p:nvSpPr>
        <p:spPr/>
        <p:txBody>
          <a:bodyPr/>
          <a:lstStyle/>
          <a:p>
            <a:endParaRPr lang="en-US"/>
          </a:p>
        </p:txBody>
      </p:sp>
      <p:pic>
        <p:nvPicPr>
          <p:cNvPr id="36" name="Hình ảnh 7" descr="Ảnh có chứa văn bản, lốp xe, Phụ tùng ô tô, xe máy&#10;&#10;Mô tả được tạo tự động">
            <a:extLst>
              <a:ext uri="{FF2B5EF4-FFF2-40B4-BE49-F238E27FC236}">
                <a16:creationId xmlns:a16="http://schemas.microsoft.com/office/drawing/2014/main" id="{2B710280-DC9E-9B1C-D144-5128DB34C90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22940" y="1602766"/>
            <a:ext cx="4201060" cy="2455647"/>
          </a:xfrm>
          <a:prstGeom prst="rect">
            <a:avLst/>
          </a:prstGeom>
          <a:noFill/>
          <a:ln>
            <a:noFill/>
          </a:ln>
        </p:spPr>
      </p:pic>
      <p:pic>
        <p:nvPicPr>
          <p:cNvPr id="2" name="Picture 1">
            <a:extLst>
              <a:ext uri="{FF2B5EF4-FFF2-40B4-BE49-F238E27FC236}">
                <a16:creationId xmlns:a16="http://schemas.microsoft.com/office/drawing/2014/main" id="{0650A45E-2A06-DBC3-FA12-4938FB74EE66}"/>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647600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15" name="Title 14">
            <a:extLst>
              <a:ext uri="{FF2B5EF4-FFF2-40B4-BE49-F238E27FC236}">
                <a16:creationId xmlns:a16="http://schemas.microsoft.com/office/drawing/2014/main" id="{408BF61B-26E2-67C5-1D0E-5CDE27D6EEF3}"/>
              </a:ext>
            </a:extLst>
          </p:cNvPr>
          <p:cNvSpPr>
            <a:spLocks noGrp="1"/>
          </p:cNvSpPr>
          <p:nvPr>
            <p:ph type="title" idx="5"/>
          </p:nvPr>
        </p:nvSpPr>
        <p:spPr/>
        <p:txBody>
          <a:bodyPr/>
          <a:lstStyle/>
          <a:p>
            <a:endParaRPr lang="en-US"/>
          </a:p>
        </p:txBody>
      </p:sp>
      <p:sp>
        <p:nvSpPr>
          <p:cNvPr id="37" name="Google Shape;976;p40">
            <a:extLst>
              <a:ext uri="{FF2B5EF4-FFF2-40B4-BE49-F238E27FC236}">
                <a16:creationId xmlns:a16="http://schemas.microsoft.com/office/drawing/2014/main" id="{F2AE4054-333E-5F76-E901-7167F02D5F00}"/>
              </a:ext>
            </a:extLst>
          </p:cNvPr>
          <p:cNvSpPr/>
          <p:nvPr/>
        </p:nvSpPr>
        <p:spPr>
          <a:xfrm>
            <a:off x="330859" y="2263889"/>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sz="2500">
              <a:solidFill>
                <a:schemeClr val="lt2"/>
              </a:solidFill>
              <a:latin typeface="Kanit SemiBold"/>
              <a:ea typeface="Kanit SemiBold"/>
              <a:cs typeface="Kanit SemiBold"/>
              <a:sym typeface="Kanit SemiBold"/>
            </a:endParaRPr>
          </a:p>
        </p:txBody>
      </p:sp>
      <p:sp>
        <p:nvSpPr>
          <p:cNvPr id="38" name="Google Shape;980;p40">
            <a:extLst>
              <a:ext uri="{FF2B5EF4-FFF2-40B4-BE49-F238E27FC236}">
                <a16:creationId xmlns:a16="http://schemas.microsoft.com/office/drawing/2014/main" id="{C48E0C04-E472-48EB-589D-25C637ED5A46}"/>
              </a:ext>
            </a:extLst>
          </p:cNvPr>
          <p:cNvSpPr txBox="1">
            <a:spLocks noGrp="1"/>
          </p:cNvSpPr>
          <p:nvPr>
            <p:ph type="title" idx="2"/>
          </p:nvPr>
        </p:nvSpPr>
        <p:spPr>
          <a:xfrm>
            <a:off x="394009" y="2317950"/>
            <a:ext cx="539400" cy="431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sp>
        <p:nvSpPr>
          <p:cNvPr id="39" name="Google Shape;985;p40">
            <a:extLst>
              <a:ext uri="{FF2B5EF4-FFF2-40B4-BE49-F238E27FC236}">
                <a16:creationId xmlns:a16="http://schemas.microsoft.com/office/drawing/2014/main" id="{A7AE5FDC-CACA-93B7-53DC-18C2FE029A10}"/>
              </a:ext>
            </a:extLst>
          </p:cNvPr>
          <p:cNvSpPr txBox="1">
            <a:spLocks noGrp="1"/>
          </p:cNvSpPr>
          <p:nvPr>
            <p:ph type="subTitle" idx="6"/>
          </p:nvPr>
        </p:nvSpPr>
        <p:spPr>
          <a:xfrm>
            <a:off x="1134034" y="2211575"/>
            <a:ext cx="2460000" cy="75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Xử</a:t>
            </a:r>
            <a:r>
              <a:rPr lang="en-US" dirty="0"/>
              <a:t> </a:t>
            </a:r>
            <a:r>
              <a:rPr lang="en-US" dirty="0" err="1"/>
              <a:t>dụng</a:t>
            </a:r>
            <a:r>
              <a:rPr lang="en-US" dirty="0"/>
              <a:t> Yolo </a:t>
            </a:r>
            <a:r>
              <a:rPr lang="en-US" dirty="0" err="1"/>
              <a:t>để</a:t>
            </a:r>
            <a:r>
              <a:rPr lang="en-US" dirty="0"/>
              <a:t> </a:t>
            </a:r>
            <a:r>
              <a:rPr lang="en-US" dirty="0" err="1"/>
              <a:t>phát</a:t>
            </a:r>
            <a:r>
              <a:rPr lang="en-US" dirty="0"/>
              <a:t> </a:t>
            </a:r>
            <a:r>
              <a:rPr lang="en-US" dirty="0" err="1"/>
              <a:t>hiện</a:t>
            </a:r>
            <a:r>
              <a:rPr lang="en-US" dirty="0"/>
              <a:t> </a:t>
            </a:r>
            <a:r>
              <a:rPr lang="en-US" dirty="0" err="1"/>
              <a:t>biển</a:t>
            </a:r>
            <a:r>
              <a:rPr lang="en-US" dirty="0"/>
              <a:t> </a:t>
            </a:r>
            <a:r>
              <a:rPr lang="en-US" dirty="0" err="1"/>
              <a:t>số</a:t>
            </a:r>
            <a:endParaRPr dirty="0"/>
          </a:p>
        </p:txBody>
      </p:sp>
      <p:pic>
        <p:nvPicPr>
          <p:cNvPr id="44" name="Hình ảnh 1" descr="Ảnh có chứa văn bản, hàng, biểu đồ, Sơ đồ&#10;&#10;Mô tả được tạo tự động">
            <a:extLst>
              <a:ext uri="{FF2B5EF4-FFF2-40B4-BE49-F238E27FC236}">
                <a16:creationId xmlns:a16="http://schemas.microsoft.com/office/drawing/2014/main" id="{77ACF0A1-762F-0A3E-76CB-CD8AD6C00323}"/>
              </a:ext>
            </a:extLst>
          </p:cNvPr>
          <p:cNvPicPr>
            <a:picLocks noChangeAspect="1"/>
          </p:cNvPicPr>
          <p:nvPr/>
        </p:nvPicPr>
        <p:blipFill rotWithShape="1">
          <a:blip r:embed="rId3"/>
          <a:srcRect l="638"/>
          <a:stretch/>
        </p:blipFill>
        <p:spPr bwMode="auto">
          <a:xfrm>
            <a:off x="3815556" y="1334020"/>
            <a:ext cx="4997585" cy="3218525"/>
          </a:xfrm>
          <a:prstGeom prst="rect">
            <a:avLst/>
          </a:prstGeom>
          <a:ln>
            <a:noFill/>
          </a:ln>
          <a:extLst>
            <a:ext uri="{53640926-AAD7-44D8-BBD7-CCE9431645EC}">
              <a14:shadowObscured xmlns:a14="http://schemas.microsoft.com/office/drawing/2010/main"/>
            </a:ext>
          </a:extLst>
        </p:spPr>
      </p:pic>
      <p:pic>
        <p:nvPicPr>
          <p:cNvPr id="2" name="Picture 1">
            <a:extLst>
              <a:ext uri="{FF2B5EF4-FFF2-40B4-BE49-F238E27FC236}">
                <a16:creationId xmlns:a16="http://schemas.microsoft.com/office/drawing/2014/main" id="{1A74D1E3-4C5D-E308-1F3E-5D65505A493B}"/>
              </a:ext>
            </a:extLst>
          </p:cNvPr>
          <p:cNvPicPr>
            <a:picLocks noChangeAspect="1"/>
          </p:cNvPicPr>
          <p:nvPr/>
        </p:nvPicPr>
        <p:blipFill>
          <a:blip r:embed="rId4"/>
          <a:stretch>
            <a:fillRect/>
          </a:stretch>
        </p:blipFill>
        <p:spPr>
          <a:xfrm>
            <a:off x="6622256" y="0"/>
            <a:ext cx="2521744" cy="81489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FCEB36B1-E991-4A01-2D9F-8F5519E682C6}"/>
            </a:ext>
          </a:extLst>
        </p:cNvPr>
        <p:cNvGrpSpPr/>
        <p:nvPr/>
      </p:nvGrpSpPr>
      <p:grpSpPr>
        <a:xfrm>
          <a:off x="0" y="0"/>
          <a:ext cx="0" cy="0"/>
          <a:chOff x="0" y="0"/>
          <a:chExt cx="0" cy="0"/>
        </a:xfrm>
      </p:grpSpPr>
      <p:sp>
        <p:nvSpPr>
          <p:cNvPr id="6" name="Google Shape;970;p40">
            <a:extLst>
              <a:ext uri="{FF2B5EF4-FFF2-40B4-BE49-F238E27FC236}">
                <a16:creationId xmlns:a16="http://schemas.microsoft.com/office/drawing/2014/main" id="{8F6F8F6A-BC19-3F68-1ABA-0AB14091082E}"/>
              </a:ext>
            </a:extLst>
          </p:cNvPr>
          <p:cNvSpPr/>
          <p:nvPr/>
        </p:nvSpPr>
        <p:spPr>
          <a:xfrm>
            <a:off x="2738730" y="432513"/>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sz="2500">
              <a:solidFill>
                <a:schemeClr val="lt2"/>
              </a:solidFill>
              <a:latin typeface="Kanit SemiBold"/>
              <a:ea typeface="Kanit SemiBold"/>
              <a:cs typeface="Kanit SemiBold"/>
              <a:sym typeface="Kanit SemiBold"/>
            </a:endParaRPr>
          </a:p>
        </p:txBody>
      </p:sp>
      <p:sp>
        <p:nvSpPr>
          <p:cNvPr id="7" name="Google Shape;972;p40">
            <a:extLst>
              <a:ext uri="{FF2B5EF4-FFF2-40B4-BE49-F238E27FC236}">
                <a16:creationId xmlns:a16="http://schemas.microsoft.com/office/drawing/2014/main" id="{5D998B0A-E2D1-FAE6-C2F1-CBBDBFD91CD1}"/>
              </a:ext>
            </a:extLst>
          </p:cNvPr>
          <p:cNvSpPr txBox="1">
            <a:spLocks/>
          </p:cNvSpPr>
          <p:nvPr/>
        </p:nvSpPr>
        <p:spPr>
          <a:xfrm>
            <a:off x="2801880" y="481530"/>
            <a:ext cx="539400" cy="431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1pPr>
            <a:lvl2pPr marR="0" lvl="1"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2pPr>
            <a:lvl3pPr marR="0" lvl="2"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3pPr>
            <a:lvl4pPr marR="0" lvl="3"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4pPr>
            <a:lvl5pPr marR="0" lvl="4"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5pPr>
            <a:lvl6pPr marR="0" lvl="5"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6pPr>
            <a:lvl7pPr marR="0" lvl="6"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7pPr>
            <a:lvl8pPr marR="0" lvl="7"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8pPr>
            <a:lvl9pPr marR="0" lvl="8"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9pPr>
          </a:lstStyle>
          <a:p>
            <a:r>
              <a:rPr lang="en"/>
              <a:t>03</a:t>
            </a:r>
          </a:p>
        </p:txBody>
      </p:sp>
      <p:sp>
        <p:nvSpPr>
          <p:cNvPr id="8" name="Google Shape;974;p40">
            <a:extLst>
              <a:ext uri="{FF2B5EF4-FFF2-40B4-BE49-F238E27FC236}">
                <a16:creationId xmlns:a16="http://schemas.microsoft.com/office/drawing/2014/main" id="{8C8D84EB-B88B-AA28-5B98-2C241063F340}"/>
              </a:ext>
            </a:extLst>
          </p:cNvPr>
          <p:cNvSpPr txBox="1">
            <a:spLocks/>
          </p:cNvSpPr>
          <p:nvPr/>
        </p:nvSpPr>
        <p:spPr>
          <a:xfrm>
            <a:off x="3541905" y="375155"/>
            <a:ext cx="2460000" cy="754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1pPr>
            <a:lvl2pPr marL="914400" marR="0" lvl="1"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2pPr>
            <a:lvl3pPr marL="1371600" marR="0" lvl="2"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3pPr>
            <a:lvl4pPr marL="1828800" marR="0" lvl="3"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4pPr>
            <a:lvl5pPr marL="2286000" marR="0" lvl="4"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5pPr>
            <a:lvl6pPr marL="2743200" marR="0" lvl="5"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6pPr>
            <a:lvl7pPr marL="3200400" marR="0" lvl="6"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7pPr>
            <a:lvl8pPr marL="3657600" marR="0" lvl="7"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8pPr>
            <a:lvl9pPr marL="4114800" marR="0" lvl="8"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9pPr>
          </a:lstStyle>
          <a:p>
            <a:pPr marL="0" indent="0">
              <a:buClr>
                <a:schemeClr val="dk1"/>
              </a:buClr>
              <a:buSzPts val="1100"/>
              <a:buFont typeface="Arial"/>
              <a:buNone/>
            </a:pPr>
            <a:r>
              <a:rPr lang="en-US"/>
              <a:t>Xử lý kết quả dự đoán</a:t>
            </a:r>
            <a:endParaRPr lang="en-US" dirty="0"/>
          </a:p>
        </p:txBody>
      </p:sp>
      <p:sp>
        <p:nvSpPr>
          <p:cNvPr id="10" name="TextBox 9">
            <a:extLst>
              <a:ext uri="{FF2B5EF4-FFF2-40B4-BE49-F238E27FC236}">
                <a16:creationId xmlns:a16="http://schemas.microsoft.com/office/drawing/2014/main" id="{0FB905AC-4FA0-5FE0-E8C8-7E17E9281E51}"/>
              </a:ext>
            </a:extLst>
          </p:cNvPr>
          <p:cNvSpPr txBox="1"/>
          <p:nvPr/>
        </p:nvSpPr>
        <p:spPr>
          <a:xfrm>
            <a:off x="1438069" y="1251319"/>
            <a:ext cx="6667672" cy="2180918"/>
          </a:xfrm>
          <a:prstGeom prst="rect">
            <a:avLst/>
          </a:prstGeom>
          <a:noFill/>
        </p:spPr>
        <p:txBody>
          <a:bodyPr wrap="square">
            <a:spAutoFit/>
          </a:bodyPr>
          <a:lstStyle/>
          <a:p>
            <a:pPr marL="342900" marR="0" lvl="0" indent="-342900" algn="just">
              <a:lnSpc>
                <a:spcPct val="200000"/>
              </a:lnSpc>
              <a:buClr>
                <a:schemeClr val="bg1"/>
              </a:buClr>
              <a:buSzPts val="1300"/>
              <a:buFont typeface="Wingdings" panose="05000000000000000000" pitchFamily="2" charset="2"/>
              <a:buChar char="q"/>
              <a:tabLst>
                <a:tab pos="457200" algn="l"/>
              </a:tabLst>
            </a:pPr>
            <a:r>
              <a:rPr lang="en-US" i="1" dirty="0" err="1">
                <a:solidFill>
                  <a:schemeClr val="bg1"/>
                </a:solidFill>
                <a:effectLst/>
                <a:latin typeface="Times New Roman" panose="02020603050405020304" pitchFamily="18" charset="0"/>
                <a:ea typeface="Times New Roman" panose="02020603050405020304" pitchFamily="18" charset="0"/>
              </a:rPr>
              <a:t>Kết</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quả</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từ</a:t>
            </a:r>
            <a:r>
              <a:rPr lang="en-US" i="1" dirty="0">
                <a:solidFill>
                  <a:schemeClr val="bg1"/>
                </a:solidFill>
                <a:effectLst/>
                <a:latin typeface="Times New Roman" panose="02020603050405020304" pitchFamily="18" charset="0"/>
                <a:ea typeface="Times New Roman" panose="02020603050405020304" pitchFamily="18" charset="0"/>
              </a:rPr>
              <a:t> YOLO</a:t>
            </a:r>
            <a:endParaRPr lang="en-US"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lnSpc>
                <a:spcPct val="200000"/>
              </a:lnSpc>
              <a:buClr>
                <a:schemeClr val="bg1"/>
              </a:buClr>
              <a:buSzPts val="1300"/>
              <a:buFont typeface="Wingdings" panose="05000000000000000000" pitchFamily="2" charset="2"/>
              <a:buChar char="q"/>
              <a:tabLst>
                <a:tab pos="457200" algn="l"/>
              </a:tabLst>
            </a:pPr>
            <a:r>
              <a:rPr lang="en-US" i="1" dirty="0" err="1">
                <a:solidFill>
                  <a:schemeClr val="bg1"/>
                </a:solidFill>
                <a:effectLst/>
                <a:latin typeface="Times New Roman" panose="02020603050405020304" pitchFamily="18" charset="0"/>
                <a:ea typeface="Times New Roman" panose="02020603050405020304" pitchFamily="18" charset="0"/>
              </a:rPr>
              <a:t>Trích</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xuất</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tọa</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độ</a:t>
            </a:r>
            <a:r>
              <a:rPr lang="en-US" i="1" dirty="0">
                <a:solidFill>
                  <a:schemeClr val="bg1"/>
                </a:solidFill>
                <a:effectLst/>
                <a:latin typeface="Times New Roman" panose="02020603050405020304" pitchFamily="18" charset="0"/>
                <a:ea typeface="Times New Roman" panose="02020603050405020304" pitchFamily="18" charset="0"/>
              </a:rPr>
              <a:t> bounding box</a:t>
            </a:r>
            <a:endParaRPr lang="en-US"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lnSpc>
                <a:spcPct val="200000"/>
              </a:lnSpc>
              <a:buClr>
                <a:schemeClr val="bg1"/>
              </a:buClr>
              <a:buSzPts val="1300"/>
              <a:buFont typeface="Wingdings" panose="05000000000000000000" pitchFamily="2" charset="2"/>
              <a:buChar char="q"/>
              <a:tabLst>
                <a:tab pos="457200" algn="l"/>
              </a:tabLst>
            </a:pPr>
            <a:r>
              <a:rPr lang="en-US" i="1" dirty="0" err="1">
                <a:solidFill>
                  <a:schemeClr val="bg1"/>
                </a:solidFill>
                <a:effectLst/>
                <a:latin typeface="Times New Roman" panose="02020603050405020304" pitchFamily="18" charset="0"/>
                <a:ea typeface="Times New Roman" panose="02020603050405020304" pitchFamily="18" charset="0"/>
              </a:rPr>
              <a:t>Cắt</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vùng</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ảnh</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biển</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số</a:t>
            </a:r>
            <a:endParaRPr lang="en-US"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lnSpc>
                <a:spcPct val="200000"/>
              </a:lnSpc>
              <a:buClr>
                <a:schemeClr val="bg1"/>
              </a:buClr>
              <a:buSzPts val="1300"/>
              <a:buFont typeface="Wingdings" panose="05000000000000000000" pitchFamily="2" charset="2"/>
              <a:buChar char="q"/>
              <a:tabLst>
                <a:tab pos="457200" algn="l"/>
              </a:tabLst>
            </a:pPr>
            <a:r>
              <a:rPr lang="en-US" i="1" dirty="0" err="1">
                <a:solidFill>
                  <a:schemeClr val="bg1"/>
                </a:solidFill>
                <a:effectLst/>
                <a:latin typeface="Times New Roman" panose="02020603050405020304" pitchFamily="18" charset="0"/>
                <a:ea typeface="Times New Roman" panose="02020603050405020304" pitchFamily="18" charset="0"/>
              </a:rPr>
              <a:t>Thêm</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vào</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danh</a:t>
            </a:r>
            <a:r>
              <a:rPr lang="en-US" i="1" dirty="0">
                <a:solidFill>
                  <a:schemeClr val="bg1"/>
                </a:solidFill>
                <a:effectLst/>
                <a:latin typeface="Times New Roman" panose="02020603050405020304" pitchFamily="18" charset="0"/>
                <a:ea typeface="Times New Roman" panose="02020603050405020304" pitchFamily="18" charset="0"/>
              </a:rPr>
              <a:t> </a:t>
            </a:r>
            <a:r>
              <a:rPr lang="en-US" i="1" dirty="0" err="1">
                <a:solidFill>
                  <a:schemeClr val="bg1"/>
                </a:solidFill>
                <a:effectLst/>
                <a:latin typeface="Times New Roman" panose="02020603050405020304" pitchFamily="18" charset="0"/>
                <a:ea typeface="Times New Roman" panose="02020603050405020304" pitchFamily="18" charset="0"/>
              </a:rPr>
              <a:t>sách</a:t>
            </a:r>
            <a:endParaRPr lang="en-US" dirty="0">
              <a:solidFill>
                <a:schemeClr val="bg1"/>
              </a:solidFill>
              <a:effectLst/>
              <a:latin typeface="Times New Roman" panose="02020603050405020304" pitchFamily="18" charset="0"/>
              <a:ea typeface="Times New Roman" panose="02020603050405020304" pitchFamily="18" charset="0"/>
            </a:endParaRPr>
          </a:p>
          <a:p>
            <a:pPr>
              <a:lnSpc>
                <a:spcPct val="200000"/>
              </a:lnSpc>
            </a:pPr>
            <a:r>
              <a:rPr lang="en-US" dirty="0" err="1">
                <a:solidFill>
                  <a:schemeClr val="bg1"/>
                </a:solidFill>
                <a:effectLst/>
                <a:latin typeface="Times New Roman" panose="02020603050405020304" pitchFamily="18" charset="0"/>
                <a:ea typeface="Times New Roman" panose="02020603050405020304" pitchFamily="18" charset="0"/>
              </a:rPr>
              <a:t>Biển</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số</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được</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lưu</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dưới</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dạng</a:t>
            </a:r>
            <a:r>
              <a:rPr lang="en-US" dirty="0">
                <a:solidFill>
                  <a:schemeClr val="bg1"/>
                </a:solidFill>
                <a:effectLst/>
                <a:latin typeface="Times New Roman" panose="02020603050405020304" pitchFamily="18" charset="0"/>
                <a:ea typeface="Times New Roman" panose="02020603050405020304" pitchFamily="18" charset="0"/>
              </a:rPr>
              <a:t> tuple </a:t>
            </a:r>
            <a:r>
              <a:rPr lang="en-US" dirty="0" err="1">
                <a:solidFill>
                  <a:schemeClr val="bg1"/>
                </a:solidFill>
                <a:effectLst/>
                <a:latin typeface="Times New Roman" panose="02020603050405020304" pitchFamily="18" charset="0"/>
                <a:ea typeface="Times New Roman" panose="02020603050405020304" pitchFamily="18" charset="0"/>
              </a:rPr>
              <a:t>gồm</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hai</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phần</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ảnh</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cắt</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và</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tọa</a:t>
            </a:r>
            <a:r>
              <a:rPr lang="en-US" dirty="0">
                <a:solidFill>
                  <a:schemeClr val="bg1"/>
                </a:solidFill>
                <a:effectLst/>
                <a:latin typeface="Times New Roman" panose="02020603050405020304" pitchFamily="18" charset="0"/>
                <a:ea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rPr>
              <a:t>độ</a:t>
            </a:r>
            <a:r>
              <a:rPr lang="en-US" dirty="0">
                <a:solidFill>
                  <a:schemeClr val="bg1"/>
                </a:solidFill>
                <a:effectLst/>
                <a:latin typeface="Times New Roman" panose="02020603050405020304" pitchFamily="18" charset="0"/>
                <a:ea typeface="Times New Roman" panose="02020603050405020304" pitchFamily="18" charset="0"/>
              </a:rPr>
              <a:t> bounding box</a:t>
            </a:r>
            <a:endParaRPr lang="en-US" dirty="0">
              <a:solidFill>
                <a:schemeClr val="bg1"/>
              </a:solidFill>
            </a:endParaRPr>
          </a:p>
        </p:txBody>
      </p:sp>
      <p:pic>
        <p:nvPicPr>
          <p:cNvPr id="2" name="Picture 1">
            <a:extLst>
              <a:ext uri="{FF2B5EF4-FFF2-40B4-BE49-F238E27FC236}">
                <a16:creationId xmlns:a16="http://schemas.microsoft.com/office/drawing/2014/main" id="{67CBA4E3-DC69-73B6-0285-40443CF7820C}"/>
              </a:ext>
            </a:extLst>
          </p:cNvPr>
          <p:cNvPicPr>
            <a:picLocks noChangeAspect="1"/>
          </p:cNvPicPr>
          <p:nvPr/>
        </p:nvPicPr>
        <p:blipFill>
          <a:blip r:embed="rId3"/>
          <a:stretch>
            <a:fillRect/>
          </a:stretch>
        </p:blipFill>
        <p:spPr>
          <a:xfrm>
            <a:off x="6622256" y="0"/>
            <a:ext cx="2521744" cy="814894"/>
          </a:xfrm>
          <a:prstGeom prst="rect">
            <a:avLst/>
          </a:prstGeom>
        </p:spPr>
      </p:pic>
    </p:spTree>
    <p:extLst>
      <p:ext uri="{BB962C8B-B14F-4D97-AF65-F5344CB8AC3E}">
        <p14:creationId xmlns:p14="http://schemas.microsoft.com/office/powerpoint/2010/main" val="8688600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31CBF65E-6BF2-5E97-F3D0-8CD06ADD80EA}"/>
            </a:ext>
          </a:extLst>
        </p:cNvPr>
        <p:cNvGrpSpPr/>
        <p:nvPr/>
      </p:nvGrpSpPr>
      <p:grpSpPr>
        <a:xfrm>
          <a:off x="0" y="0"/>
          <a:ext cx="0" cy="0"/>
          <a:chOff x="0" y="0"/>
          <a:chExt cx="0" cy="0"/>
        </a:xfrm>
      </p:grpSpPr>
      <p:sp>
        <p:nvSpPr>
          <p:cNvPr id="15" name="Title 14">
            <a:extLst>
              <a:ext uri="{FF2B5EF4-FFF2-40B4-BE49-F238E27FC236}">
                <a16:creationId xmlns:a16="http://schemas.microsoft.com/office/drawing/2014/main" id="{37F7CA87-FD16-FDD6-5A79-54193FA302E4}"/>
              </a:ext>
            </a:extLst>
          </p:cNvPr>
          <p:cNvSpPr>
            <a:spLocks noGrp="1"/>
          </p:cNvSpPr>
          <p:nvPr>
            <p:ph type="title" idx="5"/>
          </p:nvPr>
        </p:nvSpPr>
        <p:spPr/>
        <p:txBody>
          <a:bodyPr/>
          <a:lstStyle/>
          <a:p>
            <a:endParaRPr lang="en-US"/>
          </a:p>
        </p:txBody>
      </p:sp>
      <p:sp>
        <p:nvSpPr>
          <p:cNvPr id="2" name="Google Shape;977;p40">
            <a:extLst>
              <a:ext uri="{FF2B5EF4-FFF2-40B4-BE49-F238E27FC236}">
                <a16:creationId xmlns:a16="http://schemas.microsoft.com/office/drawing/2014/main" id="{CE92818C-79E6-DC04-78C6-24771CA8C23D}"/>
              </a:ext>
            </a:extLst>
          </p:cNvPr>
          <p:cNvSpPr/>
          <p:nvPr/>
        </p:nvSpPr>
        <p:spPr>
          <a:xfrm>
            <a:off x="387150" y="2029350"/>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sz="2500">
              <a:solidFill>
                <a:schemeClr val="lt2"/>
              </a:solidFill>
              <a:latin typeface="Kanit SemiBold"/>
              <a:ea typeface="Kanit SemiBold"/>
              <a:cs typeface="Kanit SemiBold"/>
              <a:sym typeface="Kanit SemiBold"/>
            </a:endParaRPr>
          </a:p>
        </p:txBody>
      </p:sp>
      <p:sp>
        <p:nvSpPr>
          <p:cNvPr id="3" name="Google Shape;981;p40">
            <a:extLst>
              <a:ext uri="{FF2B5EF4-FFF2-40B4-BE49-F238E27FC236}">
                <a16:creationId xmlns:a16="http://schemas.microsoft.com/office/drawing/2014/main" id="{EEC8F93C-DF52-9892-FAC0-4DE57808BC3E}"/>
              </a:ext>
            </a:extLst>
          </p:cNvPr>
          <p:cNvSpPr txBox="1">
            <a:spLocks/>
          </p:cNvSpPr>
          <p:nvPr/>
        </p:nvSpPr>
        <p:spPr>
          <a:xfrm>
            <a:off x="449250" y="2088455"/>
            <a:ext cx="541500" cy="431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1pPr>
            <a:lvl2pPr marR="0" lvl="1"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2pPr>
            <a:lvl3pPr marR="0" lvl="2"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3pPr>
            <a:lvl4pPr marR="0" lvl="3"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4pPr>
            <a:lvl5pPr marR="0" lvl="4"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5pPr>
            <a:lvl6pPr marR="0" lvl="5"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6pPr>
            <a:lvl7pPr marR="0" lvl="6"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7pPr>
            <a:lvl8pPr marR="0" lvl="7"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8pPr>
            <a:lvl9pPr marR="0" lvl="8"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9pPr>
          </a:lstStyle>
          <a:p>
            <a:r>
              <a:rPr lang="en"/>
              <a:t>04</a:t>
            </a:r>
          </a:p>
        </p:txBody>
      </p:sp>
      <p:sp>
        <p:nvSpPr>
          <p:cNvPr id="4" name="Google Shape;986;p40">
            <a:extLst>
              <a:ext uri="{FF2B5EF4-FFF2-40B4-BE49-F238E27FC236}">
                <a16:creationId xmlns:a16="http://schemas.microsoft.com/office/drawing/2014/main" id="{DFC27935-469D-094A-C901-634DFD12008A}"/>
              </a:ext>
            </a:extLst>
          </p:cNvPr>
          <p:cNvSpPr txBox="1">
            <a:spLocks/>
          </p:cNvSpPr>
          <p:nvPr/>
        </p:nvSpPr>
        <p:spPr>
          <a:xfrm>
            <a:off x="1114950" y="1801028"/>
            <a:ext cx="2460000" cy="754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1pPr>
            <a:lvl2pPr marL="914400" marR="0" lvl="1"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2pPr>
            <a:lvl3pPr marL="1371600" marR="0" lvl="2"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3pPr>
            <a:lvl4pPr marL="1828800" marR="0" lvl="3"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4pPr>
            <a:lvl5pPr marL="2286000" marR="0" lvl="4"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5pPr>
            <a:lvl6pPr marL="2743200" marR="0" lvl="5"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6pPr>
            <a:lvl7pPr marL="3200400" marR="0" lvl="6"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7pPr>
            <a:lvl8pPr marL="3657600" marR="0" lvl="7"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8pPr>
            <a:lvl9pPr marL="4114800" marR="0" lvl="8"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9pPr>
          </a:lstStyle>
          <a:p>
            <a:pPr marL="0" indent="0"/>
            <a:r>
              <a:rPr lang="en-US"/>
              <a:t>Vẽ bounding box</a:t>
            </a:r>
            <a:endParaRPr lang="en-US" dirty="0"/>
          </a:p>
        </p:txBody>
      </p:sp>
      <p:pic>
        <p:nvPicPr>
          <p:cNvPr id="5" name="Hình ảnh 1" descr="Ảnh có chứa văn bản, xe máy, Phụ tùng ô tô, lốp xe&#10;&#10;Mô tả được tạo tự động">
            <a:extLst>
              <a:ext uri="{FF2B5EF4-FFF2-40B4-BE49-F238E27FC236}">
                <a16:creationId xmlns:a16="http://schemas.microsoft.com/office/drawing/2014/main" id="{704EB6E2-501D-62C4-5DEC-64950B34B5DB}"/>
              </a:ext>
            </a:extLst>
          </p:cNvPr>
          <p:cNvPicPr>
            <a:picLocks noChangeAspect="1"/>
          </p:cNvPicPr>
          <p:nvPr/>
        </p:nvPicPr>
        <p:blipFill>
          <a:blip r:embed="rId3"/>
          <a:stretch>
            <a:fillRect/>
          </a:stretch>
        </p:blipFill>
        <p:spPr>
          <a:xfrm>
            <a:off x="3286393" y="1042003"/>
            <a:ext cx="5137607" cy="3263900"/>
          </a:xfrm>
          <a:prstGeom prst="rect">
            <a:avLst/>
          </a:prstGeom>
        </p:spPr>
      </p:pic>
      <p:pic>
        <p:nvPicPr>
          <p:cNvPr id="6" name="Picture 5">
            <a:extLst>
              <a:ext uri="{FF2B5EF4-FFF2-40B4-BE49-F238E27FC236}">
                <a16:creationId xmlns:a16="http://schemas.microsoft.com/office/drawing/2014/main" id="{7192094B-CA91-769C-CA70-5E1D726BB572}"/>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36339186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3CC7E414-01D4-6F75-82ED-385BD0946BC3}"/>
            </a:ext>
          </a:extLst>
        </p:cNvPr>
        <p:cNvGrpSpPr/>
        <p:nvPr/>
      </p:nvGrpSpPr>
      <p:grpSpPr>
        <a:xfrm>
          <a:off x="0" y="0"/>
          <a:ext cx="0" cy="0"/>
          <a:chOff x="0" y="0"/>
          <a:chExt cx="0" cy="0"/>
        </a:xfrm>
      </p:grpSpPr>
      <p:sp>
        <p:nvSpPr>
          <p:cNvPr id="984" name="Google Shape;984;p40">
            <a:extLst>
              <a:ext uri="{FF2B5EF4-FFF2-40B4-BE49-F238E27FC236}">
                <a16:creationId xmlns:a16="http://schemas.microsoft.com/office/drawing/2014/main" id="{D22A32A7-76C5-44B2-B30A-51BC07F23CC9}"/>
              </a:ext>
            </a:extLst>
          </p:cNvPr>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Căn</a:t>
            </a:r>
            <a:r>
              <a:rPr lang="en-US" dirty="0"/>
              <a:t> </a:t>
            </a:r>
            <a:r>
              <a:rPr lang="en-US" dirty="0" err="1"/>
              <a:t>chỉnh</a:t>
            </a:r>
            <a:r>
              <a:rPr lang="en-US" dirty="0"/>
              <a:t> </a:t>
            </a:r>
            <a:r>
              <a:rPr lang="en-US" dirty="0" err="1"/>
              <a:t>biển</a:t>
            </a:r>
            <a:r>
              <a:rPr lang="en-US" dirty="0"/>
              <a:t> </a:t>
            </a:r>
            <a:r>
              <a:rPr lang="en-US" dirty="0" err="1"/>
              <a:t>số</a:t>
            </a:r>
            <a:endParaRPr dirty="0"/>
          </a:p>
        </p:txBody>
      </p:sp>
      <p:pic>
        <p:nvPicPr>
          <p:cNvPr id="2" name="Hình ảnh 10" descr="Ảnh có chứa văn bản, ảnh chụp màn hình, Phông chữ, số&#10;&#10;Mô tả được tạo tự động">
            <a:extLst>
              <a:ext uri="{FF2B5EF4-FFF2-40B4-BE49-F238E27FC236}">
                <a16:creationId xmlns:a16="http://schemas.microsoft.com/office/drawing/2014/main" id="{BCBAA5F0-D1A4-2C17-85B3-9674A037903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12068" y="1017725"/>
            <a:ext cx="6031149" cy="3833469"/>
          </a:xfrm>
          <a:prstGeom prst="rect">
            <a:avLst/>
          </a:prstGeom>
          <a:noFill/>
          <a:ln>
            <a:noFill/>
          </a:ln>
        </p:spPr>
      </p:pic>
      <p:pic>
        <p:nvPicPr>
          <p:cNvPr id="3" name="Picture 2">
            <a:extLst>
              <a:ext uri="{FF2B5EF4-FFF2-40B4-BE49-F238E27FC236}">
                <a16:creationId xmlns:a16="http://schemas.microsoft.com/office/drawing/2014/main" id="{A146DED4-5F6B-9D35-3B28-0BE8E0C833B4}"/>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5985889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AE04D086-A793-A22A-511F-02EF1293A9E0}"/>
            </a:ext>
          </a:extLst>
        </p:cNvPr>
        <p:cNvGrpSpPr/>
        <p:nvPr/>
      </p:nvGrpSpPr>
      <p:grpSpPr>
        <a:xfrm>
          <a:off x="0" y="0"/>
          <a:ext cx="0" cy="0"/>
          <a:chOff x="0" y="0"/>
          <a:chExt cx="0" cy="0"/>
        </a:xfrm>
      </p:grpSpPr>
      <p:pic>
        <p:nvPicPr>
          <p:cNvPr id="6" name="Hình ảnh 1" descr="Ảnh có chứa văn bản, chữ viết tay, số, Phông chữ&#10;&#10;Mô tả được tạo tự động">
            <a:extLst>
              <a:ext uri="{FF2B5EF4-FFF2-40B4-BE49-F238E27FC236}">
                <a16:creationId xmlns:a16="http://schemas.microsoft.com/office/drawing/2014/main" id="{EC77A54C-D59C-D07A-828B-2385BE275A96}"/>
              </a:ext>
            </a:extLst>
          </p:cNvPr>
          <p:cNvPicPr>
            <a:picLocks noChangeAspect="1"/>
          </p:cNvPicPr>
          <p:nvPr/>
        </p:nvPicPr>
        <p:blipFill>
          <a:blip r:embed="rId3"/>
          <a:stretch>
            <a:fillRect/>
          </a:stretch>
        </p:blipFill>
        <p:spPr>
          <a:xfrm>
            <a:off x="4572000" y="848544"/>
            <a:ext cx="4309049" cy="2397375"/>
          </a:xfrm>
          <a:prstGeom prst="rect">
            <a:avLst/>
          </a:prstGeom>
        </p:spPr>
      </p:pic>
      <p:sp>
        <p:nvSpPr>
          <p:cNvPr id="8" name="TextBox 7">
            <a:extLst>
              <a:ext uri="{FF2B5EF4-FFF2-40B4-BE49-F238E27FC236}">
                <a16:creationId xmlns:a16="http://schemas.microsoft.com/office/drawing/2014/main" id="{CCA7A3D7-F98D-AD45-93D3-C8D54AB41111}"/>
              </a:ext>
            </a:extLst>
          </p:cNvPr>
          <p:cNvSpPr txBox="1"/>
          <p:nvPr/>
        </p:nvSpPr>
        <p:spPr>
          <a:xfrm>
            <a:off x="890644" y="944068"/>
            <a:ext cx="6400799" cy="2448747"/>
          </a:xfrm>
          <a:prstGeom prst="rect">
            <a:avLst/>
          </a:prstGeom>
          <a:noFill/>
        </p:spPr>
        <p:txBody>
          <a:bodyPr wrap="square">
            <a:spAutoFit/>
          </a:bodyPr>
          <a:lstStyle/>
          <a:p>
            <a:pPr marL="342900" marR="0" lvl="0" indent="-342900" algn="just">
              <a:lnSpc>
                <a:spcPct val="250000"/>
              </a:lnSpc>
              <a:buFont typeface="Symbol" panose="05050102010706020507" pitchFamily="18" charset="2"/>
              <a:buChar char=""/>
            </a:pPr>
            <a:r>
              <a:rPr lang="en-US" sz="1600" dirty="0" err="1">
                <a:solidFill>
                  <a:schemeClr val="bg1"/>
                </a:solidFill>
                <a:effectLst/>
                <a:latin typeface="Times New Roman" panose="02020603050405020304" pitchFamily="18" charset="0"/>
                <a:ea typeface="Times New Roman" panose="02020603050405020304" pitchFamily="18" charset="0"/>
              </a:rPr>
              <a:t>Phát</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hiện</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đường</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thẳng</a:t>
            </a:r>
            <a:endParaRPr lang="en-US" sz="1600"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lnSpc>
                <a:spcPct val="250000"/>
              </a:lnSpc>
              <a:buFont typeface="Symbol" panose="05050102010706020507" pitchFamily="18" charset="2"/>
              <a:buChar char=""/>
            </a:pPr>
            <a:r>
              <a:rPr lang="en-US" sz="1600" dirty="0" err="1">
                <a:solidFill>
                  <a:schemeClr val="bg1"/>
                </a:solidFill>
                <a:effectLst/>
                <a:latin typeface="Times New Roman" panose="02020603050405020304" pitchFamily="18" charset="0"/>
                <a:ea typeface="Times New Roman" panose="02020603050405020304" pitchFamily="18" charset="0"/>
              </a:rPr>
              <a:t>Phân</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tích</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góc</a:t>
            </a:r>
            <a:endParaRPr lang="en-US" sz="1600"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lnSpc>
                <a:spcPct val="250000"/>
              </a:lnSpc>
              <a:buFont typeface="Symbol" panose="05050102010706020507" pitchFamily="18" charset="2"/>
              <a:buChar char=""/>
            </a:pPr>
            <a:r>
              <a:rPr lang="en-US" sz="1600" dirty="0" err="1">
                <a:solidFill>
                  <a:schemeClr val="bg1"/>
                </a:solidFill>
                <a:effectLst/>
                <a:latin typeface="Times New Roman" panose="02020603050405020304" pitchFamily="18" charset="0"/>
                <a:ea typeface="Times New Roman" panose="02020603050405020304" pitchFamily="18" charset="0"/>
              </a:rPr>
              <a:t>Tính</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toán</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góc</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xoay</a:t>
            </a:r>
            <a:endParaRPr lang="en-US" sz="1600"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lnSpc>
                <a:spcPct val="250000"/>
              </a:lnSpc>
              <a:buFont typeface="Symbol" panose="05050102010706020507" pitchFamily="18" charset="2"/>
              <a:buChar char=""/>
            </a:pPr>
            <a:r>
              <a:rPr lang="en-US" sz="1600" dirty="0" err="1">
                <a:solidFill>
                  <a:schemeClr val="bg1"/>
                </a:solidFill>
                <a:effectLst/>
                <a:latin typeface="Times New Roman" panose="02020603050405020304" pitchFamily="18" charset="0"/>
                <a:ea typeface="Times New Roman" panose="02020603050405020304" pitchFamily="18" charset="0"/>
              </a:rPr>
              <a:t>Xoay</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ảnh</a:t>
            </a:r>
            <a:endParaRPr lang="en-US" sz="1600" dirty="0">
              <a:solidFill>
                <a:schemeClr val="bg1"/>
              </a:solidFill>
              <a:effectLst/>
              <a:latin typeface="Times New Roman" panose="02020603050405020304" pitchFamily="18" charset="0"/>
              <a:ea typeface="Times New Roman" panose="02020603050405020304" pitchFamily="18" charset="0"/>
            </a:endParaRPr>
          </a:p>
        </p:txBody>
      </p:sp>
      <p:pic>
        <p:nvPicPr>
          <p:cNvPr id="2" name="Picture 1">
            <a:extLst>
              <a:ext uri="{FF2B5EF4-FFF2-40B4-BE49-F238E27FC236}">
                <a16:creationId xmlns:a16="http://schemas.microsoft.com/office/drawing/2014/main" id="{D0D9D839-FC57-21FF-9996-02DE879C00C6}"/>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3955496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E62E98C8-8423-D5B8-4D53-317D1098A55C}"/>
            </a:ext>
          </a:extLst>
        </p:cNvPr>
        <p:cNvGrpSpPr/>
        <p:nvPr/>
      </p:nvGrpSpPr>
      <p:grpSpPr>
        <a:xfrm>
          <a:off x="0" y="0"/>
          <a:ext cx="0" cy="0"/>
          <a:chOff x="0" y="0"/>
          <a:chExt cx="0" cy="0"/>
        </a:xfrm>
      </p:grpSpPr>
      <p:sp>
        <p:nvSpPr>
          <p:cNvPr id="984" name="Google Shape;984;p40">
            <a:extLst>
              <a:ext uri="{FF2B5EF4-FFF2-40B4-BE49-F238E27FC236}">
                <a16:creationId xmlns:a16="http://schemas.microsoft.com/office/drawing/2014/main" id="{AE336C16-9BFC-A034-D61B-C22F8469C636}"/>
              </a:ext>
            </a:extLst>
          </p:cNvPr>
          <p:cNvSpPr txBox="1">
            <a:spLocks noGrp="1"/>
          </p:cNvSpPr>
          <p:nvPr>
            <p:ph type="title" idx="5"/>
          </p:nvPr>
        </p:nvSpPr>
        <p:spPr>
          <a:xfrm>
            <a:off x="98494" y="40744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Phân</a:t>
            </a:r>
            <a:r>
              <a:rPr lang="en-US" dirty="0"/>
              <a:t> </a:t>
            </a:r>
            <a:r>
              <a:rPr lang="en-US" dirty="0" err="1"/>
              <a:t>đoạn</a:t>
            </a:r>
            <a:r>
              <a:rPr lang="en-US" dirty="0"/>
              <a:t> </a:t>
            </a:r>
            <a:r>
              <a:rPr lang="en-US" dirty="0" err="1"/>
              <a:t>và</a:t>
            </a:r>
            <a:r>
              <a:rPr lang="en-US" dirty="0"/>
              <a:t> </a:t>
            </a:r>
            <a:r>
              <a:rPr lang="en-US" dirty="0" err="1"/>
              <a:t>nhận</a:t>
            </a:r>
            <a:r>
              <a:rPr lang="en-US" dirty="0"/>
              <a:t> </a:t>
            </a:r>
            <a:r>
              <a:rPr lang="en-US" dirty="0" err="1"/>
              <a:t>diện</a:t>
            </a:r>
            <a:r>
              <a:rPr lang="en-US" dirty="0"/>
              <a:t> </a:t>
            </a:r>
            <a:r>
              <a:rPr lang="en-US" dirty="0" err="1"/>
              <a:t>ký</a:t>
            </a:r>
            <a:r>
              <a:rPr lang="en-US" dirty="0"/>
              <a:t> </a:t>
            </a:r>
            <a:r>
              <a:rPr lang="en-US" dirty="0" err="1"/>
              <a:t>tự</a:t>
            </a:r>
            <a:endParaRPr dirty="0"/>
          </a:p>
        </p:txBody>
      </p:sp>
      <p:pic>
        <p:nvPicPr>
          <p:cNvPr id="3" name="Hình ảnh 11">
            <a:extLst>
              <a:ext uri="{FF2B5EF4-FFF2-40B4-BE49-F238E27FC236}">
                <a16:creationId xmlns:a16="http://schemas.microsoft.com/office/drawing/2014/main" id="{4F9DCFD4-A016-5066-EDCB-8D6E077C446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36631" y="980147"/>
            <a:ext cx="3800802" cy="3836828"/>
          </a:xfrm>
          <a:prstGeom prst="rect">
            <a:avLst/>
          </a:prstGeom>
          <a:noFill/>
          <a:ln>
            <a:noFill/>
          </a:ln>
        </p:spPr>
      </p:pic>
      <p:pic>
        <p:nvPicPr>
          <p:cNvPr id="2" name="Picture 1">
            <a:extLst>
              <a:ext uri="{FF2B5EF4-FFF2-40B4-BE49-F238E27FC236}">
                <a16:creationId xmlns:a16="http://schemas.microsoft.com/office/drawing/2014/main" id="{A8529437-2473-32E2-1377-4CFA3FE540A6}"/>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23835653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8B82B0DD-9EB3-8FAB-2B9D-D254D9B1A8D5}"/>
            </a:ext>
          </a:extLst>
        </p:cNvPr>
        <p:cNvGrpSpPr/>
        <p:nvPr/>
      </p:nvGrpSpPr>
      <p:grpSpPr>
        <a:xfrm>
          <a:off x="0" y="0"/>
          <a:ext cx="0" cy="0"/>
          <a:chOff x="0" y="0"/>
          <a:chExt cx="0" cy="0"/>
        </a:xfrm>
      </p:grpSpPr>
      <p:sp>
        <p:nvSpPr>
          <p:cNvPr id="984" name="Google Shape;984;p40">
            <a:extLst>
              <a:ext uri="{FF2B5EF4-FFF2-40B4-BE49-F238E27FC236}">
                <a16:creationId xmlns:a16="http://schemas.microsoft.com/office/drawing/2014/main" id="{851F3D23-1713-9539-9E7D-ED592D554F61}"/>
              </a:ext>
            </a:extLst>
          </p:cNvPr>
          <p:cNvSpPr txBox="1">
            <a:spLocks noGrp="1"/>
          </p:cNvSpPr>
          <p:nvPr>
            <p:ph type="title" idx="5"/>
          </p:nvPr>
        </p:nvSpPr>
        <p:spPr>
          <a:xfrm>
            <a:off x="720000" y="89508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Phát</a:t>
            </a:r>
            <a:r>
              <a:rPr lang="en-US" dirty="0"/>
              <a:t> </a:t>
            </a:r>
            <a:r>
              <a:rPr lang="en-US" dirty="0" err="1"/>
              <a:t>hiện</a:t>
            </a:r>
            <a:r>
              <a:rPr lang="en-US" dirty="0"/>
              <a:t> </a:t>
            </a:r>
            <a:r>
              <a:rPr lang="en-US" dirty="0" err="1"/>
              <a:t>và</a:t>
            </a:r>
            <a:r>
              <a:rPr lang="en-US" dirty="0"/>
              <a:t> </a:t>
            </a:r>
            <a:r>
              <a:rPr lang="en-US" dirty="0" err="1"/>
              <a:t>nhận</a:t>
            </a:r>
            <a:r>
              <a:rPr lang="en-US" dirty="0"/>
              <a:t> </a:t>
            </a:r>
            <a:r>
              <a:rPr lang="en-US" dirty="0" err="1"/>
              <a:t>diện</a:t>
            </a:r>
            <a:r>
              <a:rPr lang="en-US" dirty="0"/>
              <a:t> </a:t>
            </a:r>
            <a:r>
              <a:rPr lang="en-US" dirty="0" err="1"/>
              <a:t>ký</a:t>
            </a:r>
            <a:r>
              <a:rPr lang="en-US" dirty="0"/>
              <a:t> </a:t>
            </a:r>
            <a:r>
              <a:rPr lang="en-US" dirty="0" err="1"/>
              <a:t>tự</a:t>
            </a:r>
            <a:endParaRPr dirty="0"/>
          </a:p>
        </p:txBody>
      </p:sp>
      <p:pic>
        <p:nvPicPr>
          <p:cNvPr id="2" name="Hình ảnh 12" descr="Ảnh có chứa văn bản, ảnh chụp màn hình, Phông chữ&#10;&#10;Mô tả được tạo tự động">
            <a:extLst>
              <a:ext uri="{FF2B5EF4-FFF2-40B4-BE49-F238E27FC236}">
                <a16:creationId xmlns:a16="http://schemas.microsoft.com/office/drawing/2014/main" id="{7222E6D1-DF50-9690-2FA3-F87BA9CEB77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58495" y="1707472"/>
            <a:ext cx="4031887" cy="3335836"/>
          </a:xfrm>
          <a:prstGeom prst="rect">
            <a:avLst/>
          </a:prstGeom>
          <a:noFill/>
          <a:ln>
            <a:noFill/>
          </a:ln>
        </p:spPr>
      </p:pic>
      <p:pic>
        <p:nvPicPr>
          <p:cNvPr id="3" name="Picture 2">
            <a:extLst>
              <a:ext uri="{FF2B5EF4-FFF2-40B4-BE49-F238E27FC236}">
                <a16:creationId xmlns:a16="http://schemas.microsoft.com/office/drawing/2014/main" id="{B21E6BCC-8F43-B3C6-6926-B1A8423428EE}"/>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36541369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EA61C547-ACA7-E2E2-7199-4FCC8338ECD4}"/>
            </a:ext>
          </a:extLst>
        </p:cNvPr>
        <p:cNvGrpSpPr/>
        <p:nvPr/>
      </p:nvGrpSpPr>
      <p:grpSpPr>
        <a:xfrm>
          <a:off x="0" y="0"/>
          <a:ext cx="0" cy="0"/>
          <a:chOff x="0" y="0"/>
          <a:chExt cx="0" cy="0"/>
        </a:xfrm>
      </p:grpSpPr>
      <p:sp>
        <p:nvSpPr>
          <p:cNvPr id="15" name="Title 14">
            <a:extLst>
              <a:ext uri="{FF2B5EF4-FFF2-40B4-BE49-F238E27FC236}">
                <a16:creationId xmlns:a16="http://schemas.microsoft.com/office/drawing/2014/main" id="{71E44FE3-65C3-8527-BE59-1AB6BC7E32AC}"/>
              </a:ext>
            </a:extLst>
          </p:cNvPr>
          <p:cNvSpPr>
            <a:spLocks noGrp="1"/>
          </p:cNvSpPr>
          <p:nvPr>
            <p:ph type="title" idx="5"/>
          </p:nvPr>
        </p:nvSpPr>
        <p:spPr/>
        <p:txBody>
          <a:bodyPr/>
          <a:lstStyle/>
          <a:p>
            <a:endParaRPr lang="en-US"/>
          </a:p>
        </p:txBody>
      </p:sp>
      <p:sp>
        <p:nvSpPr>
          <p:cNvPr id="2" name="Google Shape;977;p40">
            <a:extLst>
              <a:ext uri="{FF2B5EF4-FFF2-40B4-BE49-F238E27FC236}">
                <a16:creationId xmlns:a16="http://schemas.microsoft.com/office/drawing/2014/main" id="{F4AA605E-498C-8487-7826-2E7DA5340A94}"/>
              </a:ext>
            </a:extLst>
          </p:cNvPr>
          <p:cNvSpPr/>
          <p:nvPr/>
        </p:nvSpPr>
        <p:spPr>
          <a:xfrm>
            <a:off x="387150" y="2029350"/>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sz="2500">
              <a:solidFill>
                <a:schemeClr val="lt2"/>
              </a:solidFill>
              <a:latin typeface="Kanit SemiBold"/>
              <a:ea typeface="Kanit SemiBold"/>
              <a:cs typeface="Kanit SemiBold"/>
              <a:sym typeface="Kanit SemiBold"/>
            </a:endParaRPr>
          </a:p>
        </p:txBody>
      </p:sp>
      <p:sp>
        <p:nvSpPr>
          <p:cNvPr id="3" name="Google Shape;981;p40">
            <a:extLst>
              <a:ext uri="{FF2B5EF4-FFF2-40B4-BE49-F238E27FC236}">
                <a16:creationId xmlns:a16="http://schemas.microsoft.com/office/drawing/2014/main" id="{E339C368-CF54-E1C3-29E9-1348F5960ADD}"/>
              </a:ext>
            </a:extLst>
          </p:cNvPr>
          <p:cNvSpPr txBox="1">
            <a:spLocks/>
          </p:cNvSpPr>
          <p:nvPr/>
        </p:nvSpPr>
        <p:spPr>
          <a:xfrm>
            <a:off x="449250" y="2088455"/>
            <a:ext cx="541500" cy="431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1pPr>
            <a:lvl2pPr marR="0" lvl="1"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2pPr>
            <a:lvl3pPr marR="0" lvl="2"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3pPr>
            <a:lvl4pPr marR="0" lvl="3"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4pPr>
            <a:lvl5pPr marR="0" lvl="4"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5pPr>
            <a:lvl6pPr marR="0" lvl="5"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6pPr>
            <a:lvl7pPr marR="0" lvl="6"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7pPr>
            <a:lvl8pPr marR="0" lvl="7"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8pPr>
            <a:lvl9pPr marR="0" lvl="8" algn="ctr" rtl="0">
              <a:lnSpc>
                <a:spcPct val="100000"/>
              </a:lnSpc>
              <a:spcBef>
                <a:spcPts val="0"/>
              </a:spcBef>
              <a:spcAft>
                <a:spcPts val="0"/>
              </a:spcAft>
              <a:buClr>
                <a:schemeClr val="lt2"/>
              </a:buClr>
              <a:buSzPts val="2800"/>
              <a:buFont typeface="Kanit"/>
              <a:buNone/>
              <a:defRPr sz="2800" b="0" i="0" u="none" strike="noStrike" cap="none">
                <a:solidFill>
                  <a:schemeClr val="lt2"/>
                </a:solidFill>
                <a:latin typeface="Kanit"/>
                <a:ea typeface="Kanit"/>
                <a:cs typeface="Kanit"/>
                <a:sym typeface="Kanit"/>
              </a:defRPr>
            </a:lvl9pPr>
          </a:lstStyle>
          <a:p>
            <a:endParaRPr lang="en" dirty="0"/>
          </a:p>
        </p:txBody>
      </p:sp>
      <p:sp>
        <p:nvSpPr>
          <p:cNvPr id="4" name="Google Shape;986;p40">
            <a:extLst>
              <a:ext uri="{FF2B5EF4-FFF2-40B4-BE49-F238E27FC236}">
                <a16:creationId xmlns:a16="http://schemas.microsoft.com/office/drawing/2014/main" id="{55B56634-30EA-F214-929C-9723B500CD45}"/>
              </a:ext>
            </a:extLst>
          </p:cNvPr>
          <p:cNvSpPr txBox="1">
            <a:spLocks/>
          </p:cNvSpPr>
          <p:nvPr/>
        </p:nvSpPr>
        <p:spPr>
          <a:xfrm>
            <a:off x="1114950" y="1923450"/>
            <a:ext cx="2460000" cy="754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1pPr>
            <a:lvl2pPr marL="914400" marR="0" lvl="1"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2pPr>
            <a:lvl3pPr marL="1371600" marR="0" lvl="2"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3pPr>
            <a:lvl4pPr marL="1828800" marR="0" lvl="3"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4pPr>
            <a:lvl5pPr marL="2286000" marR="0" lvl="4"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5pPr>
            <a:lvl6pPr marL="2743200" marR="0" lvl="5"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6pPr>
            <a:lvl7pPr marL="3200400" marR="0" lvl="6"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7pPr>
            <a:lvl8pPr marL="3657600" marR="0" lvl="7"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8pPr>
            <a:lvl9pPr marL="4114800" marR="0" lvl="8" indent="-304800" algn="l" rtl="0">
              <a:lnSpc>
                <a:spcPct val="100000"/>
              </a:lnSpc>
              <a:spcBef>
                <a:spcPts val="0"/>
              </a:spcBef>
              <a:spcAft>
                <a:spcPts val="0"/>
              </a:spcAft>
              <a:buClr>
                <a:schemeClr val="lt2"/>
              </a:buClr>
              <a:buSzPts val="2000"/>
              <a:buFont typeface="Kanit"/>
              <a:buNone/>
              <a:defRPr sz="2000" b="0" i="0" u="none" strike="noStrike" cap="none">
                <a:solidFill>
                  <a:schemeClr val="lt2"/>
                </a:solidFill>
                <a:latin typeface="Kanit"/>
                <a:ea typeface="Kanit"/>
                <a:cs typeface="Kanit"/>
                <a:sym typeface="Kanit"/>
              </a:defRPr>
            </a:lvl9pPr>
          </a:lstStyle>
          <a:p>
            <a:pPr marL="0" indent="0"/>
            <a:r>
              <a:rPr lang="en-US" dirty="0" err="1"/>
              <a:t>Vẽ</a:t>
            </a:r>
            <a:r>
              <a:rPr lang="en-US" dirty="0"/>
              <a:t> bounding box </a:t>
            </a:r>
            <a:r>
              <a:rPr lang="en-US" dirty="0" err="1"/>
              <a:t>và</a:t>
            </a:r>
            <a:r>
              <a:rPr lang="en-US" dirty="0"/>
              <a:t> </a:t>
            </a:r>
            <a:r>
              <a:rPr lang="en-US" dirty="0" err="1"/>
              <a:t>nhãn</a:t>
            </a:r>
            <a:endParaRPr lang="en-US" dirty="0"/>
          </a:p>
        </p:txBody>
      </p:sp>
      <p:pic>
        <p:nvPicPr>
          <p:cNvPr id="6" name="Hình ảnh 1">
            <a:extLst>
              <a:ext uri="{FF2B5EF4-FFF2-40B4-BE49-F238E27FC236}">
                <a16:creationId xmlns:a16="http://schemas.microsoft.com/office/drawing/2014/main" id="{87C242E3-DC1A-0F1D-5E95-EADFC328DA16}"/>
              </a:ext>
            </a:extLst>
          </p:cNvPr>
          <p:cNvPicPr>
            <a:picLocks noChangeAspect="1"/>
          </p:cNvPicPr>
          <p:nvPr/>
        </p:nvPicPr>
        <p:blipFill>
          <a:blip r:embed="rId3"/>
          <a:stretch>
            <a:fillRect/>
          </a:stretch>
        </p:blipFill>
        <p:spPr>
          <a:xfrm>
            <a:off x="3788229" y="1017725"/>
            <a:ext cx="4519413" cy="3736989"/>
          </a:xfrm>
          <a:prstGeom prst="rect">
            <a:avLst/>
          </a:prstGeom>
        </p:spPr>
      </p:pic>
      <p:pic>
        <p:nvPicPr>
          <p:cNvPr id="5" name="Picture 4">
            <a:extLst>
              <a:ext uri="{FF2B5EF4-FFF2-40B4-BE49-F238E27FC236}">
                <a16:creationId xmlns:a16="http://schemas.microsoft.com/office/drawing/2014/main" id="{269B4A3E-7A37-F0FE-ACEF-1D0745A6A616}"/>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681348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0">
          <a:extLst>
            <a:ext uri="{FF2B5EF4-FFF2-40B4-BE49-F238E27FC236}">
              <a16:creationId xmlns:a16="http://schemas.microsoft.com/office/drawing/2014/main" id="{D97008C5-216D-C5FA-5B03-984D67E5D75F}"/>
            </a:ext>
          </a:extLst>
        </p:cNvPr>
        <p:cNvGrpSpPr/>
        <p:nvPr/>
      </p:nvGrpSpPr>
      <p:grpSpPr>
        <a:xfrm>
          <a:off x="0" y="0"/>
          <a:ext cx="0" cy="0"/>
          <a:chOff x="0" y="0"/>
          <a:chExt cx="0" cy="0"/>
        </a:xfrm>
      </p:grpSpPr>
      <p:sp>
        <p:nvSpPr>
          <p:cNvPr id="951" name="Google Shape;951;p38">
            <a:extLst>
              <a:ext uri="{FF2B5EF4-FFF2-40B4-BE49-F238E27FC236}">
                <a16:creationId xmlns:a16="http://schemas.microsoft.com/office/drawing/2014/main" id="{6B7D6AD8-ADEA-A643-7081-98627A5DDFA7}"/>
              </a:ext>
            </a:extLst>
          </p:cNvPr>
          <p:cNvSpPr txBox="1">
            <a:spLocks noGrp="1"/>
          </p:cNvSpPr>
          <p:nvPr>
            <p:ph type="ctrTitle"/>
          </p:nvPr>
        </p:nvSpPr>
        <p:spPr>
          <a:xfrm>
            <a:off x="1231533" y="-21283"/>
            <a:ext cx="7050576" cy="2224500"/>
          </a:xfrm>
          <a:prstGeom prst="rect">
            <a:avLst/>
          </a:prstGeom>
        </p:spPr>
        <p:txBody>
          <a:bodyPr spcFirstLastPara="1" wrap="square" lIns="91425" tIns="91425" rIns="91425" bIns="91425" anchor="b" anchorCtr="0">
            <a:noAutofit/>
          </a:bodyPr>
          <a:lstStyle/>
          <a:p>
            <a:r>
              <a:rPr lang="en-US" sz="4500" dirty="0" err="1"/>
              <a:t>Giảng</a:t>
            </a:r>
            <a:r>
              <a:rPr lang="en-US" sz="4500" dirty="0"/>
              <a:t> </a:t>
            </a:r>
            <a:r>
              <a:rPr lang="en-US" sz="4500" dirty="0" err="1"/>
              <a:t>viên</a:t>
            </a:r>
            <a:r>
              <a:rPr lang="en-US" sz="4500" dirty="0"/>
              <a:t> </a:t>
            </a:r>
            <a:r>
              <a:rPr lang="en-US" sz="4500" dirty="0" err="1"/>
              <a:t>hướng</a:t>
            </a:r>
            <a:r>
              <a:rPr lang="en-US" sz="4500" dirty="0"/>
              <a:t> </a:t>
            </a:r>
            <a:r>
              <a:rPr lang="en-US" sz="4500" dirty="0" err="1"/>
              <a:t>dẫn</a:t>
            </a:r>
            <a:r>
              <a:rPr lang="en-US" sz="4500" dirty="0"/>
              <a:t>:</a:t>
            </a:r>
            <a:br>
              <a:rPr lang="en-US" sz="4500" dirty="0"/>
            </a:br>
            <a:r>
              <a:rPr lang="en-US" sz="4500" dirty="0" err="1"/>
              <a:t>Lương</a:t>
            </a:r>
            <a:r>
              <a:rPr lang="en-US" sz="4500" dirty="0"/>
              <a:t> </a:t>
            </a:r>
            <a:r>
              <a:rPr lang="en-US" sz="4500" dirty="0" err="1"/>
              <a:t>Thị</a:t>
            </a:r>
            <a:r>
              <a:rPr lang="en-US" sz="4500" dirty="0"/>
              <a:t> </a:t>
            </a:r>
            <a:r>
              <a:rPr lang="en-US" sz="4500" dirty="0" err="1"/>
              <a:t>Hồng</a:t>
            </a:r>
            <a:r>
              <a:rPr lang="en-US" sz="4500" dirty="0"/>
              <a:t> Lan</a:t>
            </a:r>
            <a:endParaRPr sz="4500" dirty="0"/>
          </a:p>
        </p:txBody>
      </p:sp>
      <p:pic>
        <p:nvPicPr>
          <p:cNvPr id="953" name="Google Shape;953;p38">
            <a:extLst>
              <a:ext uri="{FF2B5EF4-FFF2-40B4-BE49-F238E27FC236}">
                <a16:creationId xmlns:a16="http://schemas.microsoft.com/office/drawing/2014/main" id="{B1393A53-595C-23E5-3EE2-2FB18309F5C8}"/>
              </a:ext>
            </a:extLst>
          </p:cNvPr>
          <p:cNvPicPr preferRelativeResize="0"/>
          <p:nvPr/>
        </p:nvPicPr>
        <p:blipFill>
          <a:blip r:embed="rId3">
            <a:alphaModFix/>
          </a:blip>
          <a:stretch>
            <a:fillRect/>
          </a:stretch>
        </p:blipFill>
        <p:spPr>
          <a:xfrm>
            <a:off x="7959450" y="493000"/>
            <a:ext cx="942650" cy="1315300"/>
          </a:xfrm>
          <a:prstGeom prst="rect">
            <a:avLst/>
          </a:prstGeom>
          <a:noFill/>
          <a:ln>
            <a:noFill/>
          </a:ln>
        </p:spPr>
      </p:pic>
      <p:pic>
        <p:nvPicPr>
          <p:cNvPr id="954" name="Google Shape;954;p38">
            <a:extLst>
              <a:ext uri="{FF2B5EF4-FFF2-40B4-BE49-F238E27FC236}">
                <a16:creationId xmlns:a16="http://schemas.microsoft.com/office/drawing/2014/main" id="{BE917F0F-38BF-97F9-7DF9-614EB5D3659B}"/>
              </a:ext>
            </a:extLst>
          </p:cNvPr>
          <p:cNvPicPr preferRelativeResize="0"/>
          <p:nvPr/>
        </p:nvPicPr>
        <p:blipFill>
          <a:blip r:embed="rId4">
            <a:alphaModFix/>
          </a:blip>
          <a:stretch>
            <a:fillRect/>
          </a:stretch>
        </p:blipFill>
        <p:spPr>
          <a:xfrm>
            <a:off x="713237" y="1535700"/>
            <a:ext cx="661452" cy="914799"/>
          </a:xfrm>
          <a:prstGeom prst="rect">
            <a:avLst/>
          </a:prstGeom>
          <a:noFill/>
          <a:ln>
            <a:noFill/>
          </a:ln>
        </p:spPr>
      </p:pic>
      <p:pic>
        <p:nvPicPr>
          <p:cNvPr id="955" name="Google Shape;955;p38">
            <a:extLst>
              <a:ext uri="{FF2B5EF4-FFF2-40B4-BE49-F238E27FC236}">
                <a16:creationId xmlns:a16="http://schemas.microsoft.com/office/drawing/2014/main" id="{0A1BBBCD-3C06-5EA1-0836-7AEFFF6F0ED9}"/>
              </a:ext>
            </a:extLst>
          </p:cNvPr>
          <p:cNvPicPr preferRelativeResize="0"/>
          <p:nvPr/>
        </p:nvPicPr>
        <p:blipFill rotWithShape="1">
          <a:blip r:embed="rId5">
            <a:alphaModFix/>
          </a:blip>
          <a:srcRect/>
          <a:stretch/>
        </p:blipFill>
        <p:spPr>
          <a:xfrm>
            <a:off x="7299300" y="3540977"/>
            <a:ext cx="1965618" cy="1785237"/>
          </a:xfrm>
          <a:prstGeom prst="rect">
            <a:avLst/>
          </a:prstGeom>
          <a:noFill/>
          <a:ln>
            <a:noFill/>
          </a:ln>
        </p:spPr>
      </p:pic>
      <p:cxnSp>
        <p:nvCxnSpPr>
          <p:cNvPr id="956" name="Google Shape;956;p38">
            <a:extLst>
              <a:ext uri="{FF2B5EF4-FFF2-40B4-BE49-F238E27FC236}">
                <a16:creationId xmlns:a16="http://schemas.microsoft.com/office/drawing/2014/main" id="{3E5B019D-22BA-D12E-2BAF-F60793A2362C}"/>
              </a:ext>
            </a:extLst>
          </p:cNvPr>
          <p:cNvCxnSpPr/>
          <p:nvPr/>
        </p:nvCxnSpPr>
        <p:spPr>
          <a:xfrm>
            <a:off x="1844700" y="3769230"/>
            <a:ext cx="5454600" cy="0"/>
          </a:xfrm>
          <a:prstGeom prst="straightConnector1">
            <a:avLst/>
          </a:prstGeom>
          <a:noFill/>
          <a:ln w="9525" cap="flat" cmpd="sng">
            <a:solidFill>
              <a:schemeClr val="accent1"/>
            </a:solidFill>
            <a:prstDash val="solid"/>
            <a:round/>
            <a:headEnd type="oval" w="med" len="med"/>
            <a:tailEnd type="oval" w="med" len="med"/>
          </a:ln>
        </p:spPr>
      </p:cxnSp>
      <p:sp>
        <p:nvSpPr>
          <p:cNvPr id="2" name="Google Shape;965;p39">
            <a:extLst>
              <a:ext uri="{FF2B5EF4-FFF2-40B4-BE49-F238E27FC236}">
                <a16:creationId xmlns:a16="http://schemas.microsoft.com/office/drawing/2014/main" id="{56A4EDC2-3EF5-429B-8D0C-716D2A8B30DA}"/>
              </a:ext>
            </a:extLst>
          </p:cNvPr>
          <p:cNvSpPr txBox="1">
            <a:spLocks/>
          </p:cNvSpPr>
          <p:nvPr/>
        </p:nvSpPr>
        <p:spPr>
          <a:xfrm>
            <a:off x="1440000" y="1983994"/>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191919"/>
              </a:buClr>
              <a:buSzPts val="5200"/>
              <a:buFont typeface="Kanit"/>
              <a:buNone/>
              <a:defRPr sz="4800" b="0" i="0" u="none" strike="noStrike" cap="none">
                <a:solidFill>
                  <a:schemeClr val="lt2"/>
                </a:solidFill>
                <a:latin typeface="Kanit"/>
                <a:ea typeface="Kanit"/>
                <a:cs typeface="Kanit"/>
                <a:sym typeface="Kanit"/>
              </a:defRPr>
            </a:lvl1pPr>
            <a:lvl2pPr marR="0" lvl="1" algn="ctr" rtl="0">
              <a:lnSpc>
                <a:spcPct val="80000"/>
              </a:lnSpc>
              <a:spcBef>
                <a:spcPts val="0"/>
              </a:spcBef>
              <a:spcAft>
                <a:spcPts val="0"/>
              </a:spcAft>
              <a:buClr>
                <a:srgbClr val="191919"/>
              </a:buClr>
              <a:buSzPts val="5200"/>
              <a:buFont typeface="Kanit"/>
              <a:buNone/>
              <a:defRPr sz="5200" b="0" i="0" u="none" strike="noStrike" cap="none">
                <a:solidFill>
                  <a:srgbClr val="191919"/>
                </a:solidFill>
                <a:latin typeface="Kanit"/>
                <a:ea typeface="Kanit"/>
                <a:cs typeface="Kanit"/>
                <a:sym typeface="Kanit"/>
              </a:defRPr>
            </a:lvl2pPr>
            <a:lvl3pPr marR="0" lvl="2" algn="ctr" rtl="0">
              <a:lnSpc>
                <a:spcPct val="80000"/>
              </a:lnSpc>
              <a:spcBef>
                <a:spcPts val="0"/>
              </a:spcBef>
              <a:spcAft>
                <a:spcPts val="0"/>
              </a:spcAft>
              <a:buClr>
                <a:srgbClr val="191919"/>
              </a:buClr>
              <a:buSzPts val="5200"/>
              <a:buFont typeface="Kanit"/>
              <a:buNone/>
              <a:defRPr sz="5200" b="0" i="0" u="none" strike="noStrike" cap="none">
                <a:solidFill>
                  <a:srgbClr val="191919"/>
                </a:solidFill>
                <a:latin typeface="Kanit"/>
                <a:ea typeface="Kanit"/>
                <a:cs typeface="Kanit"/>
                <a:sym typeface="Kanit"/>
              </a:defRPr>
            </a:lvl3pPr>
            <a:lvl4pPr marR="0" lvl="3" algn="ctr" rtl="0">
              <a:lnSpc>
                <a:spcPct val="80000"/>
              </a:lnSpc>
              <a:spcBef>
                <a:spcPts val="0"/>
              </a:spcBef>
              <a:spcAft>
                <a:spcPts val="0"/>
              </a:spcAft>
              <a:buClr>
                <a:srgbClr val="191919"/>
              </a:buClr>
              <a:buSzPts val="5200"/>
              <a:buFont typeface="Kanit"/>
              <a:buNone/>
              <a:defRPr sz="5200" b="0" i="0" u="none" strike="noStrike" cap="none">
                <a:solidFill>
                  <a:srgbClr val="191919"/>
                </a:solidFill>
                <a:latin typeface="Kanit"/>
                <a:ea typeface="Kanit"/>
                <a:cs typeface="Kanit"/>
                <a:sym typeface="Kanit"/>
              </a:defRPr>
            </a:lvl4pPr>
            <a:lvl5pPr marR="0" lvl="4" algn="ctr" rtl="0">
              <a:lnSpc>
                <a:spcPct val="80000"/>
              </a:lnSpc>
              <a:spcBef>
                <a:spcPts val="0"/>
              </a:spcBef>
              <a:spcAft>
                <a:spcPts val="0"/>
              </a:spcAft>
              <a:buClr>
                <a:srgbClr val="191919"/>
              </a:buClr>
              <a:buSzPts val="5200"/>
              <a:buFont typeface="Kanit"/>
              <a:buNone/>
              <a:defRPr sz="5200" b="0" i="0" u="none" strike="noStrike" cap="none">
                <a:solidFill>
                  <a:srgbClr val="191919"/>
                </a:solidFill>
                <a:latin typeface="Kanit"/>
                <a:ea typeface="Kanit"/>
                <a:cs typeface="Kanit"/>
                <a:sym typeface="Kanit"/>
              </a:defRPr>
            </a:lvl5pPr>
            <a:lvl6pPr marR="0" lvl="5" algn="ctr" rtl="0">
              <a:lnSpc>
                <a:spcPct val="80000"/>
              </a:lnSpc>
              <a:spcBef>
                <a:spcPts val="0"/>
              </a:spcBef>
              <a:spcAft>
                <a:spcPts val="0"/>
              </a:spcAft>
              <a:buClr>
                <a:srgbClr val="191919"/>
              </a:buClr>
              <a:buSzPts val="5200"/>
              <a:buFont typeface="Kanit"/>
              <a:buNone/>
              <a:defRPr sz="5200" b="0" i="0" u="none" strike="noStrike" cap="none">
                <a:solidFill>
                  <a:srgbClr val="191919"/>
                </a:solidFill>
                <a:latin typeface="Kanit"/>
                <a:ea typeface="Kanit"/>
                <a:cs typeface="Kanit"/>
                <a:sym typeface="Kanit"/>
              </a:defRPr>
            </a:lvl6pPr>
            <a:lvl7pPr marR="0" lvl="6" algn="ctr" rtl="0">
              <a:lnSpc>
                <a:spcPct val="80000"/>
              </a:lnSpc>
              <a:spcBef>
                <a:spcPts val="0"/>
              </a:spcBef>
              <a:spcAft>
                <a:spcPts val="0"/>
              </a:spcAft>
              <a:buClr>
                <a:srgbClr val="191919"/>
              </a:buClr>
              <a:buSzPts val="5200"/>
              <a:buFont typeface="Kanit"/>
              <a:buNone/>
              <a:defRPr sz="5200" b="0" i="0" u="none" strike="noStrike" cap="none">
                <a:solidFill>
                  <a:srgbClr val="191919"/>
                </a:solidFill>
                <a:latin typeface="Kanit"/>
                <a:ea typeface="Kanit"/>
                <a:cs typeface="Kanit"/>
                <a:sym typeface="Kanit"/>
              </a:defRPr>
            </a:lvl7pPr>
            <a:lvl8pPr marR="0" lvl="7" algn="ctr" rtl="0">
              <a:lnSpc>
                <a:spcPct val="80000"/>
              </a:lnSpc>
              <a:spcBef>
                <a:spcPts val="0"/>
              </a:spcBef>
              <a:spcAft>
                <a:spcPts val="0"/>
              </a:spcAft>
              <a:buClr>
                <a:srgbClr val="191919"/>
              </a:buClr>
              <a:buSzPts val="5200"/>
              <a:buFont typeface="Kanit"/>
              <a:buNone/>
              <a:defRPr sz="5200" b="0" i="0" u="none" strike="noStrike" cap="none">
                <a:solidFill>
                  <a:srgbClr val="191919"/>
                </a:solidFill>
                <a:latin typeface="Kanit"/>
                <a:ea typeface="Kanit"/>
                <a:cs typeface="Kanit"/>
                <a:sym typeface="Kanit"/>
              </a:defRPr>
            </a:lvl8pPr>
            <a:lvl9pPr marR="0" lvl="8" algn="ctr" rtl="0">
              <a:lnSpc>
                <a:spcPct val="80000"/>
              </a:lnSpc>
              <a:spcBef>
                <a:spcPts val="0"/>
              </a:spcBef>
              <a:spcAft>
                <a:spcPts val="0"/>
              </a:spcAft>
              <a:buClr>
                <a:srgbClr val="191919"/>
              </a:buClr>
              <a:buSzPts val="5200"/>
              <a:buFont typeface="Kanit"/>
              <a:buNone/>
              <a:defRPr sz="5200" b="0" i="0" u="none" strike="noStrike" cap="none">
                <a:solidFill>
                  <a:srgbClr val="191919"/>
                </a:solidFill>
                <a:latin typeface="Kanit"/>
                <a:ea typeface="Kanit"/>
                <a:cs typeface="Kanit"/>
                <a:sym typeface="Kanit"/>
              </a:defRPr>
            </a:lvl9pPr>
          </a:lstStyle>
          <a:p>
            <a:pPr algn="l"/>
            <a:r>
              <a:rPr lang="en-US" sz="4000" dirty="0"/>
              <a:t>Thành </a:t>
            </a:r>
            <a:r>
              <a:rPr lang="en-US" sz="4000" dirty="0" err="1"/>
              <a:t>viên</a:t>
            </a:r>
            <a:r>
              <a:rPr lang="en-US" sz="4000" dirty="0"/>
              <a:t> </a:t>
            </a:r>
            <a:r>
              <a:rPr lang="en-US" sz="4000" dirty="0" err="1"/>
              <a:t>thực</a:t>
            </a:r>
            <a:r>
              <a:rPr lang="en-US" sz="4000" dirty="0"/>
              <a:t> </a:t>
            </a:r>
            <a:r>
              <a:rPr lang="en-US" sz="4000" dirty="0" err="1"/>
              <a:t>hiện</a:t>
            </a:r>
            <a:r>
              <a:rPr lang="en-US" sz="4000" dirty="0"/>
              <a:t>:</a:t>
            </a:r>
          </a:p>
          <a:p>
            <a:pPr marL="457200" indent="-457200" algn="l">
              <a:buClr>
                <a:schemeClr val="bg1"/>
              </a:buClr>
              <a:buFont typeface="Arial" panose="020B0604020202020204" pitchFamily="34" charset="0"/>
              <a:buChar char="•"/>
            </a:pPr>
            <a:r>
              <a:rPr lang="en-US" sz="2500" dirty="0"/>
              <a:t>Mai Thanh Bình</a:t>
            </a:r>
          </a:p>
          <a:p>
            <a:pPr marL="457200" indent="-457200" algn="l">
              <a:buClr>
                <a:schemeClr val="bg1"/>
              </a:buClr>
              <a:buFont typeface="Arial" panose="020B0604020202020204" pitchFamily="34" charset="0"/>
              <a:buChar char="•"/>
            </a:pPr>
            <a:r>
              <a:rPr lang="en-US" sz="2500" dirty="0" err="1"/>
              <a:t>Lường</a:t>
            </a:r>
            <a:r>
              <a:rPr lang="en-US" sz="2500" dirty="0"/>
              <a:t> Văn Chung</a:t>
            </a:r>
          </a:p>
          <a:p>
            <a:pPr marL="457200" indent="-457200" algn="l">
              <a:buClr>
                <a:schemeClr val="bg1"/>
              </a:buClr>
              <a:buFont typeface="Arial" panose="020B0604020202020204" pitchFamily="34" charset="0"/>
              <a:buChar char="•"/>
            </a:pPr>
            <a:r>
              <a:rPr lang="en-US" sz="2500" dirty="0" err="1"/>
              <a:t>Đoàn</a:t>
            </a:r>
            <a:r>
              <a:rPr lang="en-US" sz="2500" dirty="0"/>
              <a:t> Văn </a:t>
            </a:r>
            <a:r>
              <a:rPr lang="en-US" sz="2500" dirty="0" err="1"/>
              <a:t>Sơn</a:t>
            </a:r>
            <a:endParaRPr lang="en-US" sz="2500" dirty="0"/>
          </a:p>
          <a:p>
            <a:pPr marL="457200" indent="-457200" algn="l">
              <a:buClr>
                <a:schemeClr val="bg1"/>
              </a:buClr>
              <a:buFont typeface="Arial" panose="020B0604020202020204" pitchFamily="34" charset="0"/>
              <a:buChar char="•"/>
            </a:pPr>
            <a:r>
              <a:rPr lang="en-US" sz="2500" dirty="0" err="1"/>
              <a:t>Nguyễn</a:t>
            </a:r>
            <a:r>
              <a:rPr lang="en-US" sz="2500" dirty="0"/>
              <a:t> </a:t>
            </a:r>
            <a:r>
              <a:rPr lang="en-US" sz="2500" dirty="0" err="1"/>
              <a:t>Trọng</a:t>
            </a:r>
            <a:r>
              <a:rPr lang="en-US" sz="2500" dirty="0"/>
              <a:t> </a:t>
            </a:r>
            <a:r>
              <a:rPr lang="en-US" sz="2500" dirty="0" err="1"/>
              <a:t>Tấn</a:t>
            </a:r>
            <a:endParaRPr lang="en-US" sz="2500" dirty="0"/>
          </a:p>
          <a:p>
            <a:pPr marL="457200" indent="-457200" algn="l">
              <a:buClr>
                <a:schemeClr val="bg1"/>
              </a:buClr>
              <a:buFont typeface="Arial" panose="020B0604020202020204" pitchFamily="34" charset="0"/>
              <a:buChar char="•"/>
            </a:pPr>
            <a:r>
              <a:rPr lang="en-US" sz="2500" dirty="0" err="1"/>
              <a:t>Đỗ</a:t>
            </a:r>
            <a:r>
              <a:rPr lang="en-US" sz="2500" dirty="0"/>
              <a:t> </a:t>
            </a:r>
            <a:r>
              <a:rPr lang="en-US" sz="2500" dirty="0" err="1"/>
              <a:t>Quốc</a:t>
            </a:r>
            <a:r>
              <a:rPr lang="en-US" sz="2500" dirty="0"/>
              <a:t> Trung</a:t>
            </a:r>
          </a:p>
        </p:txBody>
      </p:sp>
      <p:pic>
        <p:nvPicPr>
          <p:cNvPr id="3" name="Picture 2">
            <a:extLst>
              <a:ext uri="{FF2B5EF4-FFF2-40B4-BE49-F238E27FC236}">
                <a16:creationId xmlns:a16="http://schemas.microsoft.com/office/drawing/2014/main" id="{01C88F98-430B-DBBD-6C13-48008CBD20B9}"/>
              </a:ext>
            </a:extLst>
          </p:cNvPr>
          <p:cNvPicPr>
            <a:picLocks noChangeAspect="1"/>
          </p:cNvPicPr>
          <p:nvPr/>
        </p:nvPicPr>
        <p:blipFill>
          <a:blip r:embed="rId6"/>
          <a:stretch>
            <a:fillRect/>
          </a:stretch>
        </p:blipFill>
        <p:spPr>
          <a:xfrm>
            <a:off x="6622256" y="0"/>
            <a:ext cx="2521744" cy="814894"/>
          </a:xfrm>
          <a:prstGeom prst="rect">
            <a:avLst/>
          </a:prstGeom>
        </p:spPr>
      </p:pic>
    </p:spTree>
    <p:extLst>
      <p:ext uri="{BB962C8B-B14F-4D97-AF65-F5344CB8AC3E}">
        <p14:creationId xmlns:p14="http://schemas.microsoft.com/office/powerpoint/2010/main" val="7269761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8844CCE9-0766-A564-E314-C910B59F3693}"/>
            </a:ext>
          </a:extLst>
        </p:cNvPr>
        <p:cNvGrpSpPr/>
        <p:nvPr/>
      </p:nvGrpSpPr>
      <p:grpSpPr>
        <a:xfrm>
          <a:off x="0" y="0"/>
          <a:ext cx="0" cy="0"/>
          <a:chOff x="0" y="0"/>
          <a:chExt cx="0" cy="0"/>
        </a:xfrm>
      </p:grpSpPr>
      <p:sp>
        <p:nvSpPr>
          <p:cNvPr id="984" name="Google Shape;984;p40">
            <a:extLst>
              <a:ext uri="{FF2B5EF4-FFF2-40B4-BE49-F238E27FC236}">
                <a16:creationId xmlns:a16="http://schemas.microsoft.com/office/drawing/2014/main" id="{8FA394A1-C053-2314-8DE8-8EA753CEF121}"/>
              </a:ext>
            </a:extLst>
          </p:cNvPr>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Sắp</a:t>
            </a:r>
            <a:r>
              <a:rPr lang="en-US" dirty="0"/>
              <a:t> </a:t>
            </a:r>
            <a:r>
              <a:rPr lang="en-US" dirty="0" err="1"/>
              <a:t>xếp</a:t>
            </a:r>
            <a:r>
              <a:rPr lang="en-US" dirty="0"/>
              <a:t> </a:t>
            </a:r>
            <a:r>
              <a:rPr lang="en-US" dirty="0" err="1"/>
              <a:t>ký</a:t>
            </a:r>
            <a:r>
              <a:rPr lang="en-US" dirty="0"/>
              <a:t> </a:t>
            </a:r>
            <a:r>
              <a:rPr lang="en-US" dirty="0" err="1"/>
              <a:t>tự</a:t>
            </a:r>
            <a:endParaRPr dirty="0"/>
          </a:p>
        </p:txBody>
      </p:sp>
      <p:pic>
        <p:nvPicPr>
          <p:cNvPr id="3" name="Hình ảnh 4" descr="Ảnh có chứa văn bản, ảnh chụp màn hình, biểu đồ, Phông chữ&#10;&#10;Mô tả được tạo tự động">
            <a:extLst>
              <a:ext uri="{FF2B5EF4-FFF2-40B4-BE49-F238E27FC236}">
                <a16:creationId xmlns:a16="http://schemas.microsoft.com/office/drawing/2014/main" id="{5A1E9D61-E189-42A1-AC12-70F293C13C8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85899" y="1017725"/>
            <a:ext cx="6417129" cy="3673464"/>
          </a:xfrm>
          <a:prstGeom prst="rect">
            <a:avLst/>
          </a:prstGeom>
          <a:noFill/>
          <a:ln>
            <a:noFill/>
          </a:ln>
        </p:spPr>
      </p:pic>
      <p:pic>
        <p:nvPicPr>
          <p:cNvPr id="2" name="Picture 1">
            <a:extLst>
              <a:ext uri="{FF2B5EF4-FFF2-40B4-BE49-F238E27FC236}">
                <a16:creationId xmlns:a16="http://schemas.microsoft.com/office/drawing/2014/main" id="{47457B97-420E-0A66-6294-4171D66CEDEE}"/>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10360053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DBD315AD-9149-325B-4425-055EF8386210}"/>
            </a:ext>
          </a:extLst>
        </p:cNvPr>
        <p:cNvGrpSpPr/>
        <p:nvPr/>
      </p:nvGrpSpPr>
      <p:grpSpPr>
        <a:xfrm>
          <a:off x="0" y="0"/>
          <a:ext cx="0" cy="0"/>
          <a:chOff x="0" y="0"/>
          <a:chExt cx="0" cy="0"/>
        </a:xfrm>
      </p:grpSpPr>
      <p:sp>
        <p:nvSpPr>
          <p:cNvPr id="984" name="Google Shape;984;p40">
            <a:extLst>
              <a:ext uri="{FF2B5EF4-FFF2-40B4-BE49-F238E27FC236}">
                <a16:creationId xmlns:a16="http://schemas.microsoft.com/office/drawing/2014/main" id="{A6DD4EE9-81B6-4B75-D32B-D430693C69EA}"/>
              </a:ext>
            </a:extLst>
          </p:cNvPr>
          <p:cNvSpPr txBox="1">
            <a:spLocks noGrp="1"/>
          </p:cNvSpPr>
          <p:nvPr>
            <p:ph type="title" idx="5"/>
          </p:nvPr>
        </p:nvSpPr>
        <p:spPr>
          <a:xfrm>
            <a:off x="654685" y="173527"/>
            <a:ext cx="3476443" cy="8449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r>
              <a:rPr lang="en-US" dirty="0" err="1"/>
              <a:t>Biển</a:t>
            </a:r>
            <a:r>
              <a:rPr lang="en-US" dirty="0"/>
              <a:t> </a:t>
            </a:r>
            <a:r>
              <a:rPr lang="en-US" dirty="0" err="1"/>
              <a:t>số</a:t>
            </a:r>
            <a:r>
              <a:rPr lang="en-US" dirty="0"/>
              <a:t> 1 </a:t>
            </a:r>
            <a:r>
              <a:rPr lang="en-US" dirty="0" err="1"/>
              <a:t>hàng</a:t>
            </a:r>
            <a:endParaRPr dirty="0"/>
          </a:p>
        </p:txBody>
      </p:sp>
      <p:pic>
        <p:nvPicPr>
          <p:cNvPr id="2" name="Hình ảnh 10" descr="Ảnh có chứa văn bản, Phông chữ, Đồ họa, ảnh chụp màn hình&#10;&#10;Mô tả được tạo tự động">
            <a:extLst>
              <a:ext uri="{FF2B5EF4-FFF2-40B4-BE49-F238E27FC236}">
                <a16:creationId xmlns:a16="http://schemas.microsoft.com/office/drawing/2014/main" id="{D39AB9AA-214B-FCF8-0182-A0D674092FC2}"/>
              </a:ext>
            </a:extLst>
          </p:cNvPr>
          <p:cNvPicPr>
            <a:picLocks noChangeAspect="1"/>
          </p:cNvPicPr>
          <p:nvPr/>
        </p:nvPicPr>
        <p:blipFill rotWithShape="1">
          <a:blip r:embed="rId3">
            <a:extLst>
              <a:ext uri="{28A0092B-C50C-407E-A947-70E740481C1C}">
                <a14:useLocalDpi xmlns:a14="http://schemas.microsoft.com/office/drawing/2010/main" val="0"/>
              </a:ext>
            </a:extLst>
          </a:blip>
          <a:srcRect l="3084" t="10774" r="4518" b="7562"/>
          <a:stretch/>
        </p:blipFill>
        <p:spPr bwMode="auto">
          <a:xfrm>
            <a:off x="332299" y="1018458"/>
            <a:ext cx="4239701" cy="3324941"/>
          </a:xfrm>
          <a:prstGeom prst="rect">
            <a:avLst/>
          </a:prstGeom>
          <a:noFill/>
          <a:ln>
            <a:noFill/>
          </a:ln>
          <a:extLst>
            <a:ext uri="{53640926-AAD7-44D8-BBD7-CCE9431645EC}">
              <a14:shadowObscured xmlns:a14="http://schemas.microsoft.com/office/drawing/2010/main"/>
            </a:ext>
          </a:extLst>
        </p:spPr>
      </p:pic>
      <p:sp>
        <p:nvSpPr>
          <p:cNvPr id="4" name="Google Shape;984;p40">
            <a:extLst>
              <a:ext uri="{FF2B5EF4-FFF2-40B4-BE49-F238E27FC236}">
                <a16:creationId xmlns:a16="http://schemas.microsoft.com/office/drawing/2014/main" id="{1125B457-66C7-5B57-8489-E873457636F4}"/>
              </a:ext>
            </a:extLst>
          </p:cNvPr>
          <p:cNvSpPr txBox="1">
            <a:spLocks/>
          </p:cNvSpPr>
          <p:nvPr/>
        </p:nvSpPr>
        <p:spPr>
          <a:xfrm>
            <a:off x="5183142" y="173527"/>
            <a:ext cx="3476443" cy="8449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000"/>
              <a:buFont typeface="Kanit"/>
              <a:buNone/>
              <a:defRPr sz="3000" b="0" i="0" u="none" strike="noStrike" cap="none">
                <a:solidFill>
                  <a:schemeClr val="lt2"/>
                </a:solidFill>
                <a:latin typeface="Kanit"/>
                <a:ea typeface="Kanit"/>
                <a:cs typeface="Kanit"/>
                <a:sym typeface="Kanit"/>
              </a:defRPr>
            </a:lvl1pPr>
            <a:lvl2pPr marR="0" lvl="1" algn="ctr"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2pPr>
            <a:lvl3pPr marR="0" lvl="2" algn="ctr"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3pPr>
            <a:lvl4pPr marR="0" lvl="3" algn="ctr"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4pPr>
            <a:lvl5pPr marR="0" lvl="4" algn="ctr"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5pPr>
            <a:lvl6pPr marR="0" lvl="5" algn="ctr"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6pPr>
            <a:lvl7pPr marR="0" lvl="6" algn="ctr"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7pPr>
            <a:lvl8pPr marR="0" lvl="7" algn="ctr"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8pPr>
            <a:lvl9pPr marR="0" lvl="8" algn="ctr"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9pPr>
          </a:lstStyle>
          <a:p>
            <a:r>
              <a:rPr lang="en-US" dirty="0" err="1"/>
              <a:t>Biển</a:t>
            </a:r>
            <a:r>
              <a:rPr lang="en-US" dirty="0"/>
              <a:t> </a:t>
            </a:r>
            <a:r>
              <a:rPr lang="en-US" dirty="0" err="1"/>
              <a:t>số</a:t>
            </a:r>
            <a:r>
              <a:rPr lang="en-US" dirty="0"/>
              <a:t> 2 </a:t>
            </a:r>
            <a:r>
              <a:rPr lang="en-US" dirty="0" err="1"/>
              <a:t>hàng</a:t>
            </a:r>
            <a:endParaRPr lang="en-US" dirty="0"/>
          </a:p>
        </p:txBody>
      </p:sp>
      <p:pic>
        <p:nvPicPr>
          <p:cNvPr id="5" name="Hình ảnh 11" descr="Ảnh có chứa văn bản, số, đồng hồ, Phông chữ&#10;&#10;Mô tả được tạo tự động">
            <a:extLst>
              <a:ext uri="{FF2B5EF4-FFF2-40B4-BE49-F238E27FC236}">
                <a16:creationId xmlns:a16="http://schemas.microsoft.com/office/drawing/2014/main" id="{F3183F68-C387-2737-AC59-DD51B3D389F9}"/>
              </a:ext>
            </a:extLst>
          </p:cNvPr>
          <p:cNvPicPr>
            <a:picLocks noChangeAspect="1"/>
          </p:cNvPicPr>
          <p:nvPr/>
        </p:nvPicPr>
        <p:blipFill rotWithShape="1">
          <a:blip r:embed="rId4">
            <a:extLst>
              <a:ext uri="{28A0092B-C50C-407E-A947-70E740481C1C}">
                <a14:useLocalDpi xmlns:a14="http://schemas.microsoft.com/office/drawing/2010/main" val="0"/>
              </a:ext>
            </a:extLst>
          </a:blip>
          <a:srcRect l="8522" r="12945"/>
          <a:stretch/>
        </p:blipFill>
        <p:spPr bwMode="auto">
          <a:xfrm>
            <a:off x="4572000" y="1018459"/>
            <a:ext cx="4338377" cy="3324940"/>
          </a:xfrm>
          <a:prstGeom prst="rect">
            <a:avLst/>
          </a:prstGeom>
          <a:noFill/>
          <a:ln>
            <a:noFill/>
          </a:ln>
          <a:extLst>
            <a:ext uri="{53640926-AAD7-44D8-BBD7-CCE9431645EC}">
              <a14:shadowObscured xmlns:a14="http://schemas.microsoft.com/office/drawing/2010/main"/>
            </a:ext>
          </a:extLst>
        </p:spPr>
      </p:pic>
      <p:pic>
        <p:nvPicPr>
          <p:cNvPr id="3" name="Picture 2">
            <a:extLst>
              <a:ext uri="{FF2B5EF4-FFF2-40B4-BE49-F238E27FC236}">
                <a16:creationId xmlns:a16="http://schemas.microsoft.com/office/drawing/2014/main" id="{472D8345-EE61-0E3C-8225-B3D6435D78D3}"/>
              </a:ext>
            </a:extLst>
          </p:cNvPr>
          <p:cNvPicPr>
            <a:picLocks noChangeAspect="1"/>
          </p:cNvPicPr>
          <p:nvPr/>
        </p:nvPicPr>
        <p:blipFill>
          <a:blip r:embed="rId5"/>
          <a:stretch>
            <a:fillRect/>
          </a:stretch>
        </p:blipFill>
        <p:spPr>
          <a:xfrm>
            <a:off x="332299" y="4400043"/>
            <a:ext cx="2521744" cy="743457"/>
          </a:xfrm>
          <a:prstGeom prst="rect">
            <a:avLst/>
          </a:prstGeom>
        </p:spPr>
      </p:pic>
    </p:spTree>
    <p:extLst>
      <p:ext uri="{BB962C8B-B14F-4D97-AF65-F5344CB8AC3E}">
        <p14:creationId xmlns:p14="http://schemas.microsoft.com/office/powerpoint/2010/main" val="755650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17102816-9274-DDF7-319D-ADF01D425564}"/>
            </a:ext>
          </a:extLst>
        </p:cNvPr>
        <p:cNvGrpSpPr/>
        <p:nvPr/>
      </p:nvGrpSpPr>
      <p:grpSpPr>
        <a:xfrm>
          <a:off x="0" y="0"/>
          <a:ext cx="0" cy="0"/>
          <a:chOff x="0" y="0"/>
          <a:chExt cx="0" cy="0"/>
        </a:xfrm>
      </p:grpSpPr>
      <p:sp>
        <p:nvSpPr>
          <p:cNvPr id="984" name="Google Shape;984;p40">
            <a:extLst>
              <a:ext uri="{FF2B5EF4-FFF2-40B4-BE49-F238E27FC236}">
                <a16:creationId xmlns:a16="http://schemas.microsoft.com/office/drawing/2014/main" id="{7DC71456-A90A-0D2B-968E-301D923EE63A}"/>
              </a:ext>
            </a:extLst>
          </p:cNvPr>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Xuất</a:t>
            </a:r>
            <a:r>
              <a:rPr lang="en-US" dirty="0"/>
              <a:t> </a:t>
            </a:r>
            <a:r>
              <a:rPr lang="en-US" dirty="0" err="1"/>
              <a:t>kết</a:t>
            </a:r>
            <a:r>
              <a:rPr lang="en-US" dirty="0"/>
              <a:t> </a:t>
            </a:r>
            <a:r>
              <a:rPr lang="en-US" dirty="0" err="1"/>
              <a:t>quả</a:t>
            </a:r>
            <a:endParaRPr dirty="0"/>
          </a:p>
        </p:txBody>
      </p:sp>
      <p:pic>
        <p:nvPicPr>
          <p:cNvPr id="3" name="Hình ảnh 7" descr="Ảnh có chứa văn bản, ảnh chụp màn hình, Phông chữ, biểu đồ&#10;&#10;Mô tả được tạo tự động">
            <a:extLst>
              <a:ext uri="{FF2B5EF4-FFF2-40B4-BE49-F238E27FC236}">
                <a16:creationId xmlns:a16="http://schemas.microsoft.com/office/drawing/2014/main" id="{5F807697-26C3-0B04-B9AC-A3426A67AB4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79914" y="1017725"/>
            <a:ext cx="3984171" cy="3984171"/>
          </a:xfrm>
          <a:prstGeom prst="rect">
            <a:avLst/>
          </a:prstGeom>
          <a:noFill/>
          <a:ln>
            <a:noFill/>
          </a:ln>
        </p:spPr>
      </p:pic>
      <p:pic>
        <p:nvPicPr>
          <p:cNvPr id="2" name="Picture 1">
            <a:extLst>
              <a:ext uri="{FF2B5EF4-FFF2-40B4-BE49-F238E27FC236}">
                <a16:creationId xmlns:a16="http://schemas.microsoft.com/office/drawing/2014/main" id="{77C6FA3A-DC9C-3DA1-90B6-0B26323E388F}"/>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28425311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42"/>
          <p:cNvSpPr/>
          <p:nvPr/>
        </p:nvSpPr>
        <p:spPr>
          <a:xfrm>
            <a:off x="2789100" y="539500"/>
            <a:ext cx="5538000" cy="4064400"/>
          </a:xfrm>
          <a:prstGeom prst="snip2DiagRect">
            <a:avLst>
              <a:gd name="adj1" fmla="val 0"/>
              <a:gd name="adj2" fmla="val 18593"/>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Clr>
                <a:srgbClr val="000000"/>
              </a:buClr>
              <a:buSzPts val="1100"/>
              <a:buFont typeface="Arial"/>
              <a:buNone/>
            </a:pPr>
            <a:r>
              <a:rPr lang="en" sz="1500">
                <a:latin typeface="Inter"/>
                <a:ea typeface="Inter"/>
                <a:cs typeface="Inter"/>
                <a:sym typeface="Inter"/>
              </a:rPr>
              <a:t> </a:t>
            </a:r>
            <a:endParaRPr sz="1500">
              <a:latin typeface="Inter"/>
              <a:ea typeface="Inter"/>
              <a:cs typeface="Inter"/>
              <a:sym typeface="Inter"/>
            </a:endParaRPr>
          </a:p>
        </p:txBody>
      </p:sp>
      <p:sp>
        <p:nvSpPr>
          <p:cNvPr id="1012" name="Google Shape;1012;p42"/>
          <p:cNvSpPr txBox="1">
            <a:spLocks noGrp="1"/>
          </p:cNvSpPr>
          <p:nvPr>
            <p:ph type="title"/>
          </p:nvPr>
        </p:nvSpPr>
        <p:spPr>
          <a:xfrm>
            <a:off x="3299212" y="790864"/>
            <a:ext cx="4484778" cy="1925700"/>
          </a:xfrm>
          <a:prstGeom prst="rect">
            <a:avLst/>
          </a:prstGeom>
        </p:spPr>
        <p:txBody>
          <a:bodyPr spcFirstLastPara="1" wrap="square" lIns="91425" tIns="91425" rIns="91425" bIns="91425" anchor="b" anchorCtr="0">
            <a:noAutofit/>
          </a:bodyPr>
          <a:lstStyle/>
          <a:p>
            <a:pPr marL="0" lvl="0" indent="0" algn="just" rtl="0">
              <a:spcBef>
                <a:spcPts val="0"/>
              </a:spcBef>
              <a:spcAft>
                <a:spcPts val="0"/>
              </a:spcAft>
              <a:buNone/>
            </a:pPr>
            <a:r>
              <a:rPr lang="en-US" dirty="0" err="1"/>
              <a:t>Thực</a:t>
            </a:r>
            <a:r>
              <a:rPr lang="en-US" dirty="0"/>
              <a:t> </a:t>
            </a:r>
            <a:r>
              <a:rPr lang="en-US" dirty="0" err="1"/>
              <a:t>nghiệm</a:t>
            </a:r>
            <a:endParaRPr dirty="0"/>
          </a:p>
        </p:txBody>
      </p:sp>
      <p:sp>
        <p:nvSpPr>
          <p:cNvPr id="1013" name="Google Shape;1013;p42"/>
          <p:cNvSpPr txBox="1">
            <a:spLocks noGrp="1"/>
          </p:cNvSpPr>
          <p:nvPr>
            <p:ph type="title" idx="2"/>
          </p:nvPr>
        </p:nvSpPr>
        <p:spPr>
          <a:xfrm>
            <a:off x="1093275" y="790864"/>
            <a:ext cx="1280700" cy="78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grpSp>
        <p:nvGrpSpPr>
          <p:cNvPr id="1014" name="Google Shape;1014;p42"/>
          <p:cNvGrpSpPr/>
          <p:nvPr/>
        </p:nvGrpSpPr>
        <p:grpSpPr>
          <a:xfrm>
            <a:off x="4400" y="0"/>
            <a:ext cx="2388500" cy="4634725"/>
            <a:chOff x="4400" y="0"/>
            <a:chExt cx="2388500" cy="4634725"/>
          </a:xfrm>
        </p:grpSpPr>
        <p:grpSp>
          <p:nvGrpSpPr>
            <p:cNvPr id="1015" name="Google Shape;1015;p42"/>
            <p:cNvGrpSpPr/>
            <p:nvPr/>
          </p:nvGrpSpPr>
          <p:grpSpPr>
            <a:xfrm>
              <a:off x="4400" y="4185175"/>
              <a:ext cx="2388500" cy="449550"/>
              <a:chOff x="4400" y="4185175"/>
              <a:chExt cx="2388500" cy="449550"/>
            </a:xfrm>
          </p:grpSpPr>
          <p:cxnSp>
            <p:nvCxnSpPr>
              <p:cNvPr id="1016" name="Google Shape;1016;p42"/>
              <p:cNvCxnSpPr/>
              <p:nvPr/>
            </p:nvCxnSpPr>
            <p:spPr>
              <a:xfrm>
                <a:off x="4400" y="4185175"/>
                <a:ext cx="1896600" cy="0"/>
              </a:xfrm>
              <a:prstGeom prst="straightConnector1">
                <a:avLst/>
              </a:prstGeom>
              <a:noFill/>
              <a:ln w="9525" cap="flat" cmpd="sng">
                <a:solidFill>
                  <a:schemeClr val="lt2"/>
                </a:solidFill>
                <a:prstDash val="solid"/>
                <a:round/>
                <a:headEnd type="none" w="med" len="med"/>
                <a:tailEnd type="none" w="med" len="med"/>
              </a:ln>
            </p:spPr>
          </p:cxnSp>
          <p:cxnSp>
            <p:nvCxnSpPr>
              <p:cNvPr id="1017" name="Google Shape;1017;p42"/>
              <p:cNvCxnSpPr/>
              <p:nvPr/>
            </p:nvCxnSpPr>
            <p:spPr>
              <a:xfrm>
                <a:off x="1900925" y="4185175"/>
                <a:ext cx="402900" cy="402900"/>
              </a:xfrm>
              <a:prstGeom prst="straightConnector1">
                <a:avLst/>
              </a:prstGeom>
              <a:noFill/>
              <a:ln w="9525" cap="flat" cmpd="sng">
                <a:solidFill>
                  <a:schemeClr val="lt2"/>
                </a:solidFill>
                <a:prstDash val="solid"/>
                <a:round/>
                <a:headEnd type="none" w="med" len="med"/>
                <a:tailEnd type="none" w="med" len="med"/>
              </a:ln>
            </p:spPr>
          </p:cxnSp>
          <p:sp>
            <p:nvSpPr>
              <p:cNvPr id="1018" name="Google Shape;1018;p42"/>
              <p:cNvSpPr/>
              <p:nvPr/>
            </p:nvSpPr>
            <p:spPr>
              <a:xfrm>
                <a:off x="2236600" y="454652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019" name="Google Shape;1019;p42"/>
            <p:cNvGrpSpPr/>
            <p:nvPr/>
          </p:nvGrpSpPr>
          <p:grpSpPr>
            <a:xfrm>
              <a:off x="401625" y="0"/>
              <a:ext cx="1530771" cy="3919375"/>
              <a:chOff x="401625" y="0"/>
              <a:chExt cx="1530771" cy="3919375"/>
            </a:xfrm>
          </p:grpSpPr>
          <p:grpSp>
            <p:nvGrpSpPr>
              <p:cNvPr id="1020" name="Google Shape;1020;p42"/>
              <p:cNvGrpSpPr/>
              <p:nvPr/>
            </p:nvGrpSpPr>
            <p:grpSpPr>
              <a:xfrm>
                <a:off x="401625" y="0"/>
                <a:ext cx="1462238" cy="3919375"/>
                <a:chOff x="401625" y="0"/>
                <a:chExt cx="1462238" cy="3919375"/>
              </a:xfrm>
            </p:grpSpPr>
            <p:cxnSp>
              <p:nvCxnSpPr>
                <p:cNvPr id="1021" name="Google Shape;1021;p42"/>
                <p:cNvCxnSpPr/>
                <p:nvPr/>
              </p:nvCxnSpPr>
              <p:spPr>
                <a:xfrm>
                  <a:off x="401875" y="0"/>
                  <a:ext cx="0" cy="1581900"/>
                </a:xfrm>
                <a:prstGeom prst="straightConnector1">
                  <a:avLst/>
                </a:prstGeom>
                <a:noFill/>
                <a:ln w="9525" cap="flat" cmpd="sng">
                  <a:solidFill>
                    <a:schemeClr val="accent1"/>
                  </a:solidFill>
                  <a:prstDash val="solid"/>
                  <a:round/>
                  <a:headEnd type="none" w="med" len="med"/>
                  <a:tailEnd type="none" w="med" len="med"/>
                </a:ln>
              </p:spPr>
            </p:cxnSp>
            <p:cxnSp>
              <p:nvCxnSpPr>
                <p:cNvPr id="1022" name="Google Shape;1022;p42"/>
                <p:cNvCxnSpPr/>
                <p:nvPr/>
              </p:nvCxnSpPr>
              <p:spPr>
                <a:xfrm rot="10800000">
                  <a:off x="401625" y="1578500"/>
                  <a:ext cx="871500" cy="837600"/>
                </a:xfrm>
                <a:prstGeom prst="straightConnector1">
                  <a:avLst/>
                </a:prstGeom>
                <a:noFill/>
                <a:ln w="9525" cap="flat" cmpd="sng">
                  <a:solidFill>
                    <a:schemeClr val="accent1"/>
                  </a:solidFill>
                  <a:prstDash val="solid"/>
                  <a:round/>
                  <a:headEnd type="none" w="med" len="med"/>
                  <a:tailEnd type="none" w="med" len="med"/>
                </a:ln>
              </p:spPr>
            </p:cxnSp>
            <p:cxnSp>
              <p:nvCxnSpPr>
                <p:cNvPr id="1023" name="Google Shape;1023;p42"/>
                <p:cNvCxnSpPr/>
                <p:nvPr/>
              </p:nvCxnSpPr>
              <p:spPr>
                <a:xfrm rot="10800000">
                  <a:off x="1863863" y="2011650"/>
                  <a:ext cx="0" cy="1326600"/>
                </a:xfrm>
                <a:prstGeom prst="straightConnector1">
                  <a:avLst/>
                </a:prstGeom>
                <a:noFill/>
                <a:ln w="9525" cap="flat" cmpd="sng">
                  <a:solidFill>
                    <a:schemeClr val="accent1"/>
                  </a:solidFill>
                  <a:prstDash val="solid"/>
                  <a:round/>
                  <a:headEnd type="none" w="med" len="med"/>
                  <a:tailEnd type="none" w="med" len="med"/>
                </a:ln>
              </p:spPr>
            </p:cxnSp>
            <p:cxnSp>
              <p:nvCxnSpPr>
                <p:cNvPr id="1024" name="Google Shape;1024;p42"/>
                <p:cNvCxnSpPr/>
                <p:nvPr/>
              </p:nvCxnSpPr>
              <p:spPr>
                <a:xfrm flipH="1">
                  <a:off x="1363763" y="3338250"/>
                  <a:ext cx="500100" cy="500100"/>
                </a:xfrm>
                <a:prstGeom prst="straightConnector1">
                  <a:avLst/>
                </a:prstGeom>
                <a:noFill/>
                <a:ln w="9525" cap="flat" cmpd="sng">
                  <a:solidFill>
                    <a:schemeClr val="accent1"/>
                  </a:solidFill>
                  <a:prstDash val="solid"/>
                  <a:round/>
                  <a:headEnd type="none" w="med" len="med"/>
                  <a:tailEnd type="none" w="med" len="med"/>
                </a:ln>
              </p:spPr>
            </p:cxnSp>
            <p:sp>
              <p:nvSpPr>
                <p:cNvPr id="1025" name="Google Shape;1025;p42"/>
                <p:cNvSpPr/>
                <p:nvPr/>
              </p:nvSpPr>
              <p:spPr>
                <a:xfrm flipH="1">
                  <a:off x="1237388" y="3816475"/>
                  <a:ext cx="182100" cy="1029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pic>
            <p:nvPicPr>
              <p:cNvPr id="1026" name="Google Shape;1026;p42"/>
              <p:cNvPicPr preferRelativeResize="0"/>
              <p:nvPr/>
            </p:nvPicPr>
            <p:blipFill>
              <a:blip r:embed="rId3">
                <a:alphaModFix/>
              </a:blip>
              <a:stretch>
                <a:fillRect/>
              </a:stretch>
            </p:blipFill>
            <p:spPr>
              <a:xfrm>
                <a:off x="788553" y="1891751"/>
                <a:ext cx="1143842" cy="1581899"/>
              </a:xfrm>
              <a:prstGeom prst="rect">
                <a:avLst/>
              </a:prstGeom>
              <a:noFill/>
              <a:ln>
                <a:noFill/>
              </a:ln>
            </p:spPr>
          </p:pic>
        </p:grpSp>
      </p:grpSp>
      <p:pic>
        <p:nvPicPr>
          <p:cNvPr id="2" name="Picture 1">
            <a:extLst>
              <a:ext uri="{FF2B5EF4-FFF2-40B4-BE49-F238E27FC236}">
                <a16:creationId xmlns:a16="http://schemas.microsoft.com/office/drawing/2014/main" id="{AB1F3874-7E81-B70D-FF00-6D6DD603449E}"/>
              </a:ext>
            </a:extLst>
          </p:cNvPr>
          <p:cNvPicPr>
            <a:picLocks noChangeAspect="1"/>
          </p:cNvPicPr>
          <p:nvPr/>
        </p:nvPicPr>
        <p:blipFill>
          <a:blip r:embed="rId4"/>
          <a:stretch>
            <a:fillRect/>
          </a:stretch>
        </p:blipFill>
        <p:spPr>
          <a:xfrm>
            <a:off x="0" y="4328606"/>
            <a:ext cx="2521744" cy="814894"/>
          </a:xfrm>
          <a:prstGeom prst="rect">
            <a:avLst/>
          </a:prstGeom>
        </p:spPr>
      </p:pic>
    </p:spTree>
    <p:extLst>
      <p:ext uri="{BB962C8B-B14F-4D97-AF65-F5344CB8AC3E}">
        <p14:creationId xmlns:p14="http://schemas.microsoft.com/office/powerpoint/2010/main" val="2576256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44"/>
          <p:cNvSpPr txBox="1">
            <a:spLocks noGrp="1"/>
          </p:cNvSpPr>
          <p:nvPr>
            <p:ph type="title"/>
          </p:nvPr>
        </p:nvSpPr>
        <p:spPr>
          <a:xfrm>
            <a:off x="146957" y="146956"/>
            <a:ext cx="8997043" cy="74306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Quy </a:t>
            </a:r>
            <a:r>
              <a:rPr lang="en-US" dirty="0" err="1"/>
              <a:t>trình</a:t>
            </a:r>
            <a:r>
              <a:rPr lang="en-US" dirty="0"/>
              <a:t> </a:t>
            </a:r>
            <a:r>
              <a:rPr lang="en-US" dirty="0" err="1"/>
              <a:t>huấn</a:t>
            </a:r>
            <a:r>
              <a:rPr lang="en-US" dirty="0"/>
              <a:t> </a:t>
            </a:r>
            <a:r>
              <a:rPr lang="en-US" dirty="0" err="1"/>
              <a:t>luyện</a:t>
            </a:r>
            <a:r>
              <a:rPr lang="en-US" dirty="0"/>
              <a:t> model yolo </a:t>
            </a:r>
            <a:r>
              <a:rPr lang="en-US" dirty="0" err="1"/>
              <a:t>phát</a:t>
            </a:r>
            <a:r>
              <a:rPr lang="en-US" dirty="0"/>
              <a:t> </a:t>
            </a:r>
            <a:r>
              <a:rPr lang="en-US" dirty="0" err="1"/>
              <a:t>hiện</a:t>
            </a:r>
            <a:r>
              <a:rPr lang="en-US" dirty="0"/>
              <a:t> </a:t>
            </a:r>
            <a:r>
              <a:rPr lang="en-US" dirty="0" err="1"/>
              <a:t>biển</a:t>
            </a:r>
            <a:endParaRPr dirty="0"/>
          </a:p>
        </p:txBody>
      </p:sp>
      <p:pic>
        <p:nvPicPr>
          <p:cNvPr id="6" name="Hình ảnh 14" descr="Ảnh có chứa văn bản, ảnh chụp màn hình, phần mềm, số&#10;&#10;Mô tả được tạo tự động">
            <a:extLst>
              <a:ext uri="{FF2B5EF4-FFF2-40B4-BE49-F238E27FC236}">
                <a16:creationId xmlns:a16="http://schemas.microsoft.com/office/drawing/2014/main" id="{820FF462-E9CF-A2AE-2A94-8096F346832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14500" y="890022"/>
            <a:ext cx="6041570" cy="4253478"/>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37">
          <a:extLst>
            <a:ext uri="{FF2B5EF4-FFF2-40B4-BE49-F238E27FC236}">
              <a16:creationId xmlns:a16="http://schemas.microsoft.com/office/drawing/2014/main" id="{A8F97122-D44A-7719-9973-EB1FCFF93ECF}"/>
            </a:ext>
          </a:extLst>
        </p:cNvPr>
        <p:cNvGrpSpPr/>
        <p:nvPr/>
      </p:nvGrpSpPr>
      <p:grpSpPr>
        <a:xfrm>
          <a:off x="0" y="0"/>
          <a:ext cx="0" cy="0"/>
          <a:chOff x="0" y="0"/>
          <a:chExt cx="0" cy="0"/>
        </a:xfrm>
      </p:grpSpPr>
      <p:sp>
        <p:nvSpPr>
          <p:cNvPr id="1038" name="Google Shape;1038;p44">
            <a:extLst>
              <a:ext uri="{FF2B5EF4-FFF2-40B4-BE49-F238E27FC236}">
                <a16:creationId xmlns:a16="http://schemas.microsoft.com/office/drawing/2014/main" id="{8EE8A8CB-DF3E-BDDB-A0FF-2299AE6A85DA}"/>
              </a:ext>
            </a:extLst>
          </p:cNvPr>
          <p:cNvSpPr txBox="1">
            <a:spLocks noGrp="1"/>
          </p:cNvSpPr>
          <p:nvPr>
            <p:ph type="title"/>
          </p:nvPr>
        </p:nvSpPr>
        <p:spPr>
          <a:xfrm>
            <a:off x="716550" y="146957"/>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Quy </a:t>
            </a:r>
            <a:r>
              <a:rPr lang="en-US" dirty="0" err="1"/>
              <a:t>trình</a:t>
            </a:r>
            <a:r>
              <a:rPr lang="en-US" dirty="0"/>
              <a:t> </a:t>
            </a:r>
            <a:r>
              <a:rPr lang="en-US" dirty="0" err="1"/>
              <a:t>huấn</a:t>
            </a:r>
            <a:r>
              <a:rPr lang="en-US" dirty="0"/>
              <a:t> </a:t>
            </a:r>
            <a:r>
              <a:rPr lang="en-US" dirty="0" err="1"/>
              <a:t>luyện</a:t>
            </a:r>
            <a:r>
              <a:rPr lang="en-US" dirty="0"/>
              <a:t> model yolov8n</a:t>
            </a:r>
            <a:endParaRPr dirty="0"/>
          </a:p>
        </p:txBody>
      </p:sp>
      <p:pic>
        <p:nvPicPr>
          <p:cNvPr id="2" name="Hình ảnh 1" descr="Ảnh có chứa biểu đồ, hàng, nghệ thuật gấp giấy origami&#10;&#10;Mô tả được tạo tự động">
            <a:extLst>
              <a:ext uri="{FF2B5EF4-FFF2-40B4-BE49-F238E27FC236}">
                <a16:creationId xmlns:a16="http://schemas.microsoft.com/office/drawing/2014/main" id="{975DD84A-0227-EE05-E58E-A223269725A2}"/>
              </a:ext>
            </a:extLst>
          </p:cNvPr>
          <p:cNvPicPr>
            <a:picLocks noChangeAspect="1"/>
          </p:cNvPicPr>
          <p:nvPr/>
        </p:nvPicPr>
        <p:blipFill>
          <a:blip r:embed="rId3"/>
          <a:stretch>
            <a:fillRect/>
          </a:stretch>
        </p:blipFill>
        <p:spPr>
          <a:xfrm>
            <a:off x="2288324" y="719657"/>
            <a:ext cx="4567351" cy="4068243"/>
          </a:xfrm>
          <a:prstGeom prst="rect">
            <a:avLst/>
          </a:prstGeom>
        </p:spPr>
      </p:pic>
    </p:spTree>
    <p:extLst>
      <p:ext uri="{BB962C8B-B14F-4D97-AF65-F5344CB8AC3E}">
        <p14:creationId xmlns:p14="http://schemas.microsoft.com/office/powerpoint/2010/main" val="38637702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F7400-DF44-3D72-7444-EB1C20CB34B5}"/>
              </a:ext>
            </a:extLst>
          </p:cNvPr>
          <p:cNvSpPr>
            <a:spLocks noGrp="1"/>
          </p:cNvSpPr>
          <p:nvPr>
            <p:ph type="title"/>
          </p:nvPr>
        </p:nvSpPr>
        <p:spPr>
          <a:xfrm>
            <a:off x="2929800" y="1740425"/>
            <a:ext cx="7710900" cy="572700"/>
          </a:xfrm>
        </p:spPr>
        <p:txBody>
          <a:bodyPr/>
          <a:lstStyle/>
          <a:p>
            <a:r>
              <a:rPr lang="en-US" dirty="0" err="1"/>
              <a:t>Kết</a:t>
            </a:r>
            <a:r>
              <a:rPr lang="en-US" dirty="0"/>
              <a:t> </a:t>
            </a:r>
            <a:r>
              <a:rPr lang="en-US" dirty="0" err="1"/>
              <a:t>quả</a:t>
            </a:r>
            <a:r>
              <a:rPr lang="en-US" dirty="0"/>
              <a:t> </a:t>
            </a:r>
            <a:r>
              <a:rPr lang="en-US" dirty="0" err="1"/>
              <a:t>thực</a:t>
            </a:r>
            <a:r>
              <a:rPr lang="en-US" dirty="0"/>
              <a:t> </a:t>
            </a:r>
            <a:r>
              <a:rPr lang="en-US" dirty="0" err="1"/>
              <a:t>nghiệm</a:t>
            </a:r>
            <a:endParaRPr lang="en-US" dirty="0"/>
          </a:p>
        </p:txBody>
      </p:sp>
      <p:pic>
        <p:nvPicPr>
          <p:cNvPr id="3" name="Picture 2">
            <a:extLst>
              <a:ext uri="{FF2B5EF4-FFF2-40B4-BE49-F238E27FC236}">
                <a16:creationId xmlns:a16="http://schemas.microsoft.com/office/drawing/2014/main" id="{409ACDB0-DB8C-E43F-5B43-0578625CFF8D}"/>
              </a:ext>
            </a:extLst>
          </p:cNvPr>
          <p:cNvPicPr>
            <a:picLocks noChangeAspect="1"/>
          </p:cNvPicPr>
          <p:nvPr/>
        </p:nvPicPr>
        <p:blipFill>
          <a:blip r:embed="rId2"/>
          <a:stretch>
            <a:fillRect/>
          </a:stretch>
        </p:blipFill>
        <p:spPr>
          <a:xfrm>
            <a:off x="6622256" y="0"/>
            <a:ext cx="2521744" cy="814894"/>
          </a:xfrm>
          <a:prstGeom prst="rect">
            <a:avLst/>
          </a:prstGeom>
        </p:spPr>
      </p:pic>
    </p:spTree>
    <p:extLst>
      <p:ext uri="{BB962C8B-B14F-4D97-AF65-F5344CB8AC3E}">
        <p14:creationId xmlns:p14="http://schemas.microsoft.com/office/powerpoint/2010/main" val="22886286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42"/>
          <p:cNvSpPr/>
          <p:nvPr/>
        </p:nvSpPr>
        <p:spPr>
          <a:xfrm>
            <a:off x="2789100" y="539500"/>
            <a:ext cx="5538000" cy="4064400"/>
          </a:xfrm>
          <a:prstGeom prst="snip2DiagRect">
            <a:avLst>
              <a:gd name="adj1" fmla="val 0"/>
              <a:gd name="adj2" fmla="val 18593"/>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Clr>
                <a:srgbClr val="000000"/>
              </a:buClr>
              <a:buSzPts val="1100"/>
              <a:buFont typeface="Arial"/>
              <a:buNone/>
            </a:pPr>
            <a:r>
              <a:rPr lang="en" sz="1500">
                <a:latin typeface="Inter"/>
                <a:ea typeface="Inter"/>
                <a:cs typeface="Inter"/>
                <a:sym typeface="Inter"/>
              </a:rPr>
              <a:t> </a:t>
            </a:r>
            <a:endParaRPr sz="1500">
              <a:latin typeface="Inter"/>
              <a:ea typeface="Inter"/>
              <a:cs typeface="Inter"/>
              <a:sym typeface="Inter"/>
            </a:endParaRPr>
          </a:p>
        </p:txBody>
      </p:sp>
      <p:sp>
        <p:nvSpPr>
          <p:cNvPr id="1012" name="Google Shape;1012;p42"/>
          <p:cNvSpPr txBox="1">
            <a:spLocks noGrp="1"/>
          </p:cNvSpPr>
          <p:nvPr>
            <p:ph type="title"/>
          </p:nvPr>
        </p:nvSpPr>
        <p:spPr>
          <a:xfrm>
            <a:off x="4238522" y="790864"/>
            <a:ext cx="4484778" cy="1925700"/>
          </a:xfrm>
          <a:prstGeom prst="rect">
            <a:avLst/>
          </a:prstGeom>
        </p:spPr>
        <p:txBody>
          <a:bodyPr spcFirstLastPara="1" wrap="square" lIns="91425" tIns="91425" rIns="91425" bIns="91425" anchor="b" anchorCtr="0">
            <a:noAutofit/>
          </a:bodyPr>
          <a:lstStyle/>
          <a:p>
            <a:pPr marL="0" lvl="0" indent="0" algn="just" rtl="0">
              <a:spcBef>
                <a:spcPts val="0"/>
              </a:spcBef>
              <a:spcAft>
                <a:spcPts val="0"/>
              </a:spcAft>
              <a:buNone/>
            </a:pPr>
            <a:r>
              <a:rPr lang="en-US" dirty="0" err="1"/>
              <a:t>Kết</a:t>
            </a:r>
            <a:r>
              <a:rPr lang="en-US" dirty="0"/>
              <a:t> </a:t>
            </a:r>
            <a:r>
              <a:rPr lang="en-US" dirty="0" err="1"/>
              <a:t>luận</a:t>
            </a:r>
            <a:endParaRPr dirty="0"/>
          </a:p>
        </p:txBody>
      </p:sp>
      <p:sp>
        <p:nvSpPr>
          <p:cNvPr id="1013" name="Google Shape;1013;p42"/>
          <p:cNvSpPr txBox="1">
            <a:spLocks noGrp="1"/>
          </p:cNvSpPr>
          <p:nvPr>
            <p:ph type="title" idx="2"/>
          </p:nvPr>
        </p:nvSpPr>
        <p:spPr>
          <a:xfrm>
            <a:off x="1093275" y="790864"/>
            <a:ext cx="1280700" cy="78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grpSp>
        <p:nvGrpSpPr>
          <p:cNvPr id="1014" name="Google Shape;1014;p42"/>
          <p:cNvGrpSpPr/>
          <p:nvPr/>
        </p:nvGrpSpPr>
        <p:grpSpPr>
          <a:xfrm>
            <a:off x="4400" y="0"/>
            <a:ext cx="2388500" cy="4634725"/>
            <a:chOff x="4400" y="0"/>
            <a:chExt cx="2388500" cy="4634725"/>
          </a:xfrm>
        </p:grpSpPr>
        <p:grpSp>
          <p:nvGrpSpPr>
            <p:cNvPr id="1015" name="Google Shape;1015;p42"/>
            <p:cNvGrpSpPr/>
            <p:nvPr/>
          </p:nvGrpSpPr>
          <p:grpSpPr>
            <a:xfrm>
              <a:off x="4400" y="4185175"/>
              <a:ext cx="2388500" cy="449550"/>
              <a:chOff x="4400" y="4185175"/>
              <a:chExt cx="2388500" cy="449550"/>
            </a:xfrm>
          </p:grpSpPr>
          <p:cxnSp>
            <p:nvCxnSpPr>
              <p:cNvPr id="1016" name="Google Shape;1016;p42"/>
              <p:cNvCxnSpPr/>
              <p:nvPr/>
            </p:nvCxnSpPr>
            <p:spPr>
              <a:xfrm>
                <a:off x="4400" y="4185175"/>
                <a:ext cx="1896600" cy="0"/>
              </a:xfrm>
              <a:prstGeom prst="straightConnector1">
                <a:avLst/>
              </a:prstGeom>
              <a:noFill/>
              <a:ln w="9525" cap="flat" cmpd="sng">
                <a:solidFill>
                  <a:schemeClr val="lt2"/>
                </a:solidFill>
                <a:prstDash val="solid"/>
                <a:round/>
                <a:headEnd type="none" w="med" len="med"/>
                <a:tailEnd type="none" w="med" len="med"/>
              </a:ln>
            </p:spPr>
          </p:cxnSp>
          <p:cxnSp>
            <p:nvCxnSpPr>
              <p:cNvPr id="1017" name="Google Shape;1017;p42"/>
              <p:cNvCxnSpPr/>
              <p:nvPr/>
            </p:nvCxnSpPr>
            <p:spPr>
              <a:xfrm>
                <a:off x="1900925" y="4185175"/>
                <a:ext cx="402900" cy="402900"/>
              </a:xfrm>
              <a:prstGeom prst="straightConnector1">
                <a:avLst/>
              </a:prstGeom>
              <a:noFill/>
              <a:ln w="9525" cap="flat" cmpd="sng">
                <a:solidFill>
                  <a:schemeClr val="lt2"/>
                </a:solidFill>
                <a:prstDash val="solid"/>
                <a:round/>
                <a:headEnd type="none" w="med" len="med"/>
                <a:tailEnd type="none" w="med" len="med"/>
              </a:ln>
            </p:spPr>
          </p:cxnSp>
          <p:sp>
            <p:nvSpPr>
              <p:cNvPr id="1018" name="Google Shape;1018;p42"/>
              <p:cNvSpPr/>
              <p:nvPr/>
            </p:nvSpPr>
            <p:spPr>
              <a:xfrm>
                <a:off x="2236600" y="454652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019" name="Google Shape;1019;p42"/>
            <p:cNvGrpSpPr/>
            <p:nvPr/>
          </p:nvGrpSpPr>
          <p:grpSpPr>
            <a:xfrm>
              <a:off x="401625" y="0"/>
              <a:ext cx="1530771" cy="3919375"/>
              <a:chOff x="401625" y="0"/>
              <a:chExt cx="1530771" cy="3919375"/>
            </a:xfrm>
          </p:grpSpPr>
          <p:grpSp>
            <p:nvGrpSpPr>
              <p:cNvPr id="1020" name="Google Shape;1020;p42"/>
              <p:cNvGrpSpPr/>
              <p:nvPr/>
            </p:nvGrpSpPr>
            <p:grpSpPr>
              <a:xfrm>
                <a:off x="401625" y="0"/>
                <a:ext cx="1462238" cy="3919375"/>
                <a:chOff x="401625" y="0"/>
                <a:chExt cx="1462238" cy="3919375"/>
              </a:xfrm>
            </p:grpSpPr>
            <p:cxnSp>
              <p:nvCxnSpPr>
                <p:cNvPr id="1021" name="Google Shape;1021;p42"/>
                <p:cNvCxnSpPr/>
                <p:nvPr/>
              </p:nvCxnSpPr>
              <p:spPr>
                <a:xfrm>
                  <a:off x="401875" y="0"/>
                  <a:ext cx="0" cy="1581900"/>
                </a:xfrm>
                <a:prstGeom prst="straightConnector1">
                  <a:avLst/>
                </a:prstGeom>
                <a:noFill/>
                <a:ln w="9525" cap="flat" cmpd="sng">
                  <a:solidFill>
                    <a:schemeClr val="accent1"/>
                  </a:solidFill>
                  <a:prstDash val="solid"/>
                  <a:round/>
                  <a:headEnd type="none" w="med" len="med"/>
                  <a:tailEnd type="none" w="med" len="med"/>
                </a:ln>
              </p:spPr>
            </p:cxnSp>
            <p:cxnSp>
              <p:nvCxnSpPr>
                <p:cNvPr id="1022" name="Google Shape;1022;p42"/>
                <p:cNvCxnSpPr/>
                <p:nvPr/>
              </p:nvCxnSpPr>
              <p:spPr>
                <a:xfrm rot="10800000">
                  <a:off x="401625" y="1578500"/>
                  <a:ext cx="871500" cy="837600"/>
                </a:xfrm>
                <a:prstGeom prst="straightConnector1">
                  <a:avLst/>
                </a:prstGeom>
                <a:noFill/>
                <a:ln w="9525" cap="flat" cmpd="sng">
                  <a:solidFill>
                    <a:schemeClr val="accent1"/>
                  </a:solidFill>
                  <a:prstDash val="solid"/>
                  <a:round/>
                  <a:headEnd type="none" w="med" len="med"/>
                  <a:tailEnd type="none" w="med" len="med"/>
                </a:ln>
              </p:spPr>
            </p:cxnSp>
            <p:cxnSp>
              <p:nvCxnSpPr>
                <p:cNvPr id="1023" name="Google Shape;1023;p42"/>
                <p:cNvCxnSpPr/>
                <p:nvPr/>
              </p:nvCxnSpPr>
              <p:spPr>
                <a:xfrm rot="10800000">
                  <a:off x="1863863" y="2011650"/>
                  <a:ext cx="0" cy="1326600"/>
                </a:xfrm>
                <a:prstGeom prst="straightConnector1">
                  <a:avLst/>
                </a:prstGeom>
                <a:noFill/>
                <a:ln w="9525" cap="flat" cmpd="sng">
                  <a:solidFill>
                    <a:schemeClr val="accent1"/>
                  </a:solidFill>
                  <a:prstDash val="solid"/>
                  <a:round/>
                  <a:headEnd type="none" w="med" len="med"/>
                  <a:tailEnd type="none" w="med" len="med"/>
                </a:ln>
              </p:spPr>
            </p:cxnSp>
            <p:cxnSp>
              <p:nvCxnSpPr>
                <p:cNvPr id="1024" name="Google Shape;1024;p42"/>
                <p:cNvCxnSpPr/>
                <p:nvPr/>
              </p:nvCxnSpPr>
              <p:spPr>
                <a:xfrm flipH="1">
                  <a:off x="1363763" y="3338250"/>
                  <a:ext cx="500100" cy="500100"/>
                </a:xfrm>
                <a:prstGeom prst="straightConnector1">
                  <a:avLst/>
                </a:prstGeom>
                <a:noFill/>
                <a:ln w="9525" cap="flat" cmpd="sng">
                  <a:solidFill>
                    <a:schemeClr val="accent1"/>
                  </a:solidFill>
                  <a:prstDash val="solid"/>
                  <a:round/>
                  <a:headEnd type="none" w="med" len="med"/>
                  <a:tailEnd type="none" w="med" len="med"/>
                </a:ln>
              </p:spPr>
            </p:cxnSp>
            <p:sp>
              <p:nvSpPr>
                <p:cNvPr id="1025" name="Google Shape;1025;p42"/>
                <p:cNvSpPr/>
                <p:nvPr/>
              </p:nvSpPr>
              <p:spPr>
                <a:xfrm flipH="1">
                  <a:off x="1237388" y="3816475"/>
                  <a:ext cx="182100" cy="1029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pic>
            <p:nvPicPr>
              <p:cNvPr id="1026" name="Google Shape;1026;p42"/>
              <p:cNvPicPr preferRelativeResize="0"/>
              <p:nvPr/>
            </p:nvPicPr>
            <p:blipFill>
              <a:blip r:embed="rId3">
                <a:alphaModFix/>
              </a:blip>
              <a:stretch>
                <a:fillRect/>
              </a:stretch>
            </p:blipFill>
            <p:spPr>
              <a:xfrm>
                <a:off x="788553" y="1891751"/>
                <a:ext cx="1143842" cy="1581899"/>
              </a:xfrm>
              <a:prstGeom prst="rect">
                <a:avLst/>
              </a:prstGeom>
              <a:noFill/>
              <a:ln>
                <a:noFill/>
              </a:ln>
            </p:spPr>
          </p:pic>
        </p:grpSp>
      </p:grpSp>
      <p:pic>
        <p:nvPicPr>
          <p:cNvPr id="2" name="Picture 1">
            <a:extLst>
              <a:ext uri="{FF2B5EF4-FFF2-40B4-BE49-F238E27FC236}">
                <a16:creationId xmlns:a16="http://schemas.microsoft.com/office/drawing/2014/main" id="{4697678F-4253-8C71-B507-B1EFCE566F21}"/>
              </a:ext>
            </a:extLst>
          </p:cNvPr>
          <p:cNvPicPr>
            <a:picLocks noChangeAspect="1"/>
          </p:cNvPicPr>
          <p:nvPr/>
        </p:nvPicPr>
        <p:blipFill>
          <a:blip r:embed="rId4"/>
          <a:stretch>
            <a:fillRect/>
          </a:stretch>
        </p:blipFill>
        <p:spPr>
          <a:xfrm>
            <a:off x="0" y="4328606"/>
            <a:ext cx="2521744" cy="814894"/>
          </a:xfrm>
          <a:prstGeom prst="rect">
            <a:avLst/>
          </a:prstGeom>
        </p:spPr>
      </p:pic>
    </p:spTree>
    <p:extLst>
      <p:ext uri="{BB962C8B-B14F-4D97-AF65-F5344CB8AC3E}">
        <p14:creationId xmlns:p14="http://schemas.microsoft.com/office/powerpoint/2010/main" val="10862254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6" name="Google Shape;1046;p45"/>
          <p:cNvSpPr txBox="1">
            <a:spLocks noGrp="1"/>
          </p:cNvSpPr>
          <p:nvPr>
            <p:ph type="title"/>
          </p:nvPr>
        </p:nvSpPr>
        <p:spPr>
          <a:xfrm>
            <a:off x="4851399" y="106682"/>
            <a:ext cx="3353163" cy="75691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Hướng</a:t>
            </a:r>
            <a:r>
              <a:rPr lang="en-US" dirty="0"/>
              <a:t> </a:t>
            </a:r>
            <a:r>
              <a:rPr lang="en-US" dirty="0" err="1"/>
              <a:t>phát</a:t>
            </a:r>
            <a:r>
              <a:rPr lang="en-US" dirty="0"/>
              <a:t> </a:t>
            </a:r>
            <a:r>
              <a:rPr lang="en-US" dirty="0" err="1"/>
              <a:t>triển</a:t>
            </a:r>
            <a:endParaRPr dirty="0"/>
          </a:p>
        </p:txBody>
      </p:sp>
      <p:sp>
        <p:nvSpPr>
          <p:cNvPr id="5" name="Google Shape;1046;p45">
            <a:extLst>
              <a:ext uri="{FF2B5EF4-FFF2-40B4-BE49-F238E27FC236}">
                <a16:creationId xmlns:a16="http://schemas.microsoft.com/office/drawing/2014/main" id="{2E23FCCE-E322-F1AE-6752-77C73910B133}"/>
              </a:ext>
            </a:extLst>
          </p:cNvPr>
          <p:cNvSpPr txBox="1">
            <a:spLocks/>
          </p:cNvSpPr>
          <p:nvPr/>
        </p:nvSpPr>
        <p:spPr>
          <a:xfrm>
            <a:off x="533399" y="106682"/>
            <a:ext cx="3353163" cy="7569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000"/>
              <a:buFont typeface="Kanit"/>
              <a:buNone/>
              <a:defRPr sz="3000" b="0" i="0" u="none" strike="noStrike" cap="none">
                <a:solidFill>
                  <a:schemeClr val="lt2"/>
                </a:solidFill>
                <a:latin typeface="Kanit"/>
                <a:ea typeface="Kanit"/>
                <a:cs typeface="Kanit"/>
                <a:sym typeface="Kanit"/>
              </a:defRPr>
            </a:lvl1pPr>
            <a:lvl2pPr marR="0" lvl="1"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2pPr>
            <a:lvl3pPr marR="0" lvl="2"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3pPr>
            <a:lvl4pPr marR="0" lvl="3"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4pPr>
            <a:lvl5pPr marR="0" lvl="4"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5pPr>
            <a:lvl6pPr marR="0" lvl="5"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6pPr>
            <a:lvl7pPr marR="0" lvl="6"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7pPr>
            <a:lvl8pPr marR="0" lvl="7"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8pPr>
            <a:lvl9pPr marR="0" lvl="8"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9pPr>
          </a:lstStyle>
          <a:p>
            <a:r>
              <a:rPr lang="en-US" dirty="0" err="1"/>
              <a:t>Kết</a:t>
            </a:r>
            <a:r>
              <a:rPr lang="en-US" dirty="0"/>
              <a:t> </a:t>
            </a:r>
            <a:r>
              <a:rPr lang="en-US" dirty="0" err="1"/>
              <a:t>quả</a:t>
            </a:r>
            <a:r>
              <a:rPr lang="en-US" dirty="0"/>
              <a:t> </a:t>
            </a:r>
            <a:r>
              <a:rPr lang="en-US" dirty="0" err="1"/>
              <a:t>đạt</a:t>
            </a:r>
            <a:r>
              <a:rPr lang="en-US" dirty="0"/>
              <a:t> </a:t>
            </a:r>
            <a:r>
              <a:rPr lang="en-US" dirty="0" err="1"/>
              <a:t>được</a:t>
            </a:r>
            <a:endParaRPr lang="vi-VN" dirty="0"/>
          </a:p>
        </p:txBody>
      </p:sp>
      <p:sp>
        <p:nvSpPr>
          <p:cNvPr id="3" name="TextBox 2">
            <a:extLst>
              <a:ext uri="{FF2B5EF4-FFF2-40B4-BE49-F238E27FC236}">
                <a16:creationId xmlns:a16="http://schemas.microsoft.com/office/drawing/2014/main" id="{83AF00E8-1AA9-299B-F55C-BD93E175708B}"/>
              </a:ext>
            </a:extLst>
          </p:cNvPr>
          <p:cNvSpPr txBox="1"/>
          <p:nvPr/>
        </p:nvSpPr>
        <p:spPr>
          <a:xfrm>
            <a:off x="4572000" y="629317"/>
            <a:ext cx="4418409" cy="4849404"/>
          </a:xfrm>
          <a:prstGeom prst="rect">
            <a:avLst/>
          </a:prstGeom>
          <a:noFill/>
        </p:spPr>
        <p:txBody>
          <a:bodyPr wrap="square">
            <a:spAutoFit/>
          </a:bodyPr>
          <a:lstStyle/>
          <a:p>
            <a:pPr marL="342900" marR="0" lvl="0" indent="-342900" algn="just">
              <a:lnSpc>
                <a:spcPct val="150000"/>
              </a:lnSpc>
              <a:buClr>
                <a:schemeClr val="bg1"/>
              </a:buClr>
              <a:buFont typeface="Symbol" panose="05050102010706020507" pitchFamily="18" charset="2"/>
              <a:buChar char=""/>
              <a:tabLst>
                <a:tab pos="457200" algn="l"/>
              </a:tabLst>
            </a:pPr>
            <a:r>
              <a:rPr lang="vi-VN" sz="1600" b="1" dirty="0">
                <a:solidFill>
                  <a:schemeClr val="bg1"/>
                </a:solidFill>
                <a:effectLst/>
                <a:latin typeface="Times New Roman" panose="02020603050405020304" pitchFamily="18" charset="0"/>
                <a:ea typeface="Times New Roman" panose="02020603050405020304" pitchFamily="18" charset="0"/>
              </a:rPr>
              <a:t>Mở rộng dữ liệu:</a:t>
            </a:r>
            <a:r>
              <a:rPr lang="vi-VN" sz="1600" dirty="0">
                <a:solidFill>
                  <a:schemeClr val="bg1"/>
                </a:solidFill>
                <a:effectLst/>
                <a:latin typeface="Times New Roman" panose="02020603050405020304" pitchFamily="18" charset="0"/>
                <a:ea typeface="Times New Roman" panose="02020603050405020304" pitchFamily="18" charset="0"/>
              </a:rPr>
              <a:t> Thu thập thêm dữ liệu từ các môi trường khác nhau, bao gồm cả điều kiện thời tiết xấu, ánh sáng yếu, và biển số không chuẩn.</a:t>
            </a:r>
            <a:endParaRPr lang="en-US" sz="1600"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lnSpc>
                <a:spcPct val="150000"/>
              </a:lnSpc>
              <a:buClr>
                <a:schemeClr val="bg1"/>
              </a:buClr>
              <a:buFont typeface="Symbol" panose="05050102010706020507" pitchFamily="18" charset="2"/>
              <a:buChar char=""/>
              <a:tabLst>
                <a:tab pos="457200" algn="l"/>
              </a:tabLst>
            </a:pPr>
            <a:r>
              <a:rPr lang="vi-VN" sz="1600" b="1" dirty="0">
                <a:solidFill>
                  <a:schemeClr val="bg1"/>
                </a:solidFill>
                <a:effectLst/>
                <a:latin typeface="Times New Roman" panose="02020603050405020304" pitchFamily="18" charset="0"/>
                <a:ea typeface="Times New Roman" panose="02020603050405020304" pitchFamily="18" charset="0"/>
              </a:rPr>
              <a:t>Tích hợp hệ thống:</a:t>
            </a:r>
            <a:r>
              <a:rPr lang="vi-VN" sz="1600" dirty="0">
                <a:solidFill>
                  <a:schemeClr val="bg1"/>
                </a:solidFill>
                <a:effectLst/>
                <a:latin typeface="Times New Roman" panose="02020603050405020304" pitchFamily="18" charset="0"/>
                <a:ea typeface="Times New Roman" panose="02020603050405020304" pitchFamily="18" charset="0"/>
              </a:rPr>
              <a:t> Xây dựng một hệ thống quản lý phương tiện hoàn chỉnh bằng cách kết hợp </a:t>
            </a:r>
            <a:r>
              <a:rPr lang="vi-VN" sz="1600" dirty="0" err="1">
                <a:solidFill>
                  <a:schemeClr val="bg1"/>
                </a:solidFill>
                <a:effectLst/>
                <a:latin typeface="Times New Roman" panose="02020603050405020304" pitchFamily="18" charset="0"/>
                <a:ea typeface="Times New Roman" panose="02020603050405020304" pitchFamily="18" charset="0"/>
              </a:rPr>
              <a:t>module</a:t>
            </a:r>
            <a:r>
              <a:rPr lang="vi-VN" sz="1600" dirty="0">
                <a:solidFill>
                  <a:schemeClr val="bg1"/>
                </a:solidFill>
                <a:effectLst/>
                <a:latin typeface="Times New Roman" panose="02020603050405020304" pitchFamily="18" charset="0"/>
                <a:ea typeface="Times New Roman" panose="02020603050405020304" pitchFamily="18" charset="0"/>
              </a:rPr>
              <a:t> nhận diện biển số với các chức năng bổ sung như tra cứu thông tin xe, cảnh báo vi phạm, và lưu trữ dữ liệu.</a:t>
            </a:r>
            <a:endParaRPr lang="en-US" sz="1600"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lnSpc>
                <a:spcPct val="150000"/>
              </a:lnSpc>
              <a:buClr>
                <a:schemeClr val="bg1"/>
              </a:buClr>
              <a:buFont typeface="Symbol" panose="05050102010706020507" pitchFamily="18" charset="2"/>
              <a:buChar char=""/>
              <a:tabLst>
                <a:tab pos="457200" algn="l"/>
              </a:tabLst>
            </a:pPr>
            <a:r>
              <a:rPr lang="vi-VN" sz="1600" b="1" dirty="0">
                <a:solidFill>
                  <a:schemeClr val="bg1"/>
                </a:solidFill>
                <a:effectLst/>
                <a:latin typeface="Times New Roman" panose="02020603050405020304" pitchFamily="18" charset="0"/>
                <a:ea typeface="Times New Roman" panose="02020603050405020304" pitchFamily="18" charset="0"/>
              </a:rPr>
              <a:t>Thử nghiệm thực tế:</a:t>
            </a:r>
            <a:r>
              <a:rPr lang="vi-VN" sz="1600" dirty="0">
                <a:solidFill>
                  <a:schemeClr val="bg1"/>
                </a:solidFill>
                <a:effectLst/>
                <a:latin typeface="Times New Roman" panose="02020603050405020304" pitchFamily="18" charset="0"/>
                <a:ea typeface="Times New Roman" panose="02020603050405020304" pitchFamily="18" charset="0"/>
              </a:rPr>
              <a:t> Triển khai hệ thống tại các điểm giao thông đông đúc để đánh giá hiệu quả thực tế và thu thập phản hồi từ người sử dụng.</a:t>
            </a:r>
            <a:endParaRPr lang="en-US" sz="1600" dirty="0">
              <a:solidFill>
                <a:schemeClr val="bg1"/>
              </a:solidFill>
              <a:effectLst/>
              <a:latin typeface="Times New Roman" panose="02020603050405020304" pitchFamily="18" charset="0"/>
              <a:ea typeface="Times New Roman" panose="02020603050405020304" pitchFamily="18" charset="0"/>
            </a:endParaRPr>
          </a:p>
        </p:txBody>
      </p:sp>
      <p:sp>
        <p:nvSpPr>
          <p:cNvPr id="6" name="TextBox 5">
            <a:extLst>
              <a:ext uri="{FF2B5EF4-FFF2-40B4-BE49-F238E27FC236}">
                <a16:creationId xmlns:a16="http://schemas.microsoft.com/office/drawing/2014/main" id="{51762E15-FACB-1E6A-A069-53990FEDB318}"/>
              </a:ext>
            </a:extLst>
          </p:cNvPr>
          <p:cNvSpPr txBox="1"/>
          <p:nvPr/>
        </p:nvSpPr>
        <p:spPr>
          <a:xfrm>
            <a:off x="-7144" y="629317"/>
            <a:ext cx="4579144" cy="3741409"/>
          </a:xfrm>
          <a:prstGeom prst="rect">
            <a:avLst/>
          </a:prstGeom>
          <a:noFill/>
        </p:spPr>
        <p:txBody>
          <a:bodyPr wrap="square">
            <a:spAutoFit/>
          </a:bodyPr>
          <a:lstStyle/>
          <a:p>
            <a:pPr marL="0" marR="0" indent="457200" algn="just">
              <a:lnSpc>
                <a:spcPct val="150000"/>
              </a:lnSpc>
            </a:pPr>
            <a:r>
              <a:rPr lang="vi-VN" sz="1600" dirty="0">
                <a:solidFill>
                  <a:schemeClr val="bg1"/>
                </a:solidFill>
                <a:effectLst/>
                <a:latin typeface="Times New Roman" panose="02020603050405020304" pitchFamily="18" charset="0"/>
                <a:ea typeface="Times New Roman" panose="02020603050405020304" pitchFamily="18" charset="0"/>
              </a:rPr>
              <a:t>Nghiên cứu đã thành công trong việc xây dựng một hệ thống nhận diện biển số xe tự động dựa trên mô hình YOLO, đáp ứng các mục tiêu đề ra. </a:t>
            </a:r>
            <a:endParaRPr lang="en-US" sz="1600">
              <a:solidFill>
                <a:schemeClr val="bg1"/>
              </a:solidFill>
              <a:effectLst/>
              <a:latin typeface="Times New Roman" panose="02020603050405020304" pitchFamily="18" charset="0"/>
              <a:ea typeface="Times New Roman" panose="02020603050405020304" pitchFamily="18" charset="0"/>
            </a:endParaRPr>
          </a:p>
          <a:p>
            <a:pPr marL="0" marR="0" indent="457200" algn="just">
              <a:lnSpc>
                <a:spcPct val="150000"/>
              </a:lnSpc>
            </a:pPr>
            <a:r>
              <a:rPr lang="vi-VN" sz="1600">
                <a:solidFill>
                  <a:schemeClr val="bg1"/>
                </a:solidFill>
                <a:effectLst/>
                <a:latin typeface="Times New Roman" panose="02020603050405020304" pitchFamily="18" charset="0"/>
                <a:ea typeface="Times New Roman" panose="02020603050405020304" pitchFamily="18" charset="0"/>
              </a:rPr>
              <a:t>Hệ </a:t>
            </a:r>
            <a:r>
              <a:rPr lang="vi-VN" sz="1600" dirty="0">
                <a:solidFill>
                  <a:schemeClr val="bg1"/>
                </a:solidFill>
                <a:effectLst/>
                <a:latin typeface="Times New Roman" panose="02020603050405020304" pitchFamily="18" charset="0"/>
                <a:ea typeface="Times New Roman" panose="02020603050405020304" pitchFamily="18" charset="0"/>
              </a:rPr>
              <a:t>thống có khả năng phát hiện và nhận diện biển số xe với độ chính xác đạt </a:t>
            </a:r>
            <a:r>
              <a:rPr lang="en-US" sz="1600" b="1" dirty="0">
                <a:solidFill>
                  <a:schemeClr val="bg1"/>
                </a:solidFill>
                <a:effectLst/>
                <a:latin typeface="Times New Roman" panose="02020603050405020304" pitchFamily="18" charset="0"/>
                <a:ea typeface="Times New Roman" panose="02020603050405020304" pitchFamily="18" charset="0"/>
              </a:rPr>
              <a:t>92</a:t>
            </a:r>
            <a:r>
              <a:rPr lang="vi-VN" sz="1600" b="1" dirty="0">
                <a:solidFill>
                  <a:schemeClr val="bg1"/>
                </a:solidFill>
                <a:effectLst/>
                <a:latin typeface="Times New Roman" panose="02020603050405020304" pitchFamily="18" charset="0"/>
                <a:ea typeface="Times New Roman" panose="02020603050405020304" pitchFamily="18" charset="0"/>
              </a:rPr>
              <a:t>%</a:t>
            </a:r>
            <a:r>
              <a:rPr lang="vi-VN" sz="1600" dirty="0">
                <a:solidFill>
                  <a:schemeClr val="bg1"/>
                </a:solidFill>
                <a:effectLst/>
                <a:latin typeface="Times New Roman" panose="02020603050405020304" pitchFamily="18" charset="0"/>
                <a:ea typeface="Times New Roman" panose="02020603050405020304" pitchFamily="18" charset="0"/>
              </a:rPr>
              <a:t> trong điều kiện ánh sáng bình thường và góc chụp trực diện. Các kết quả thử nghiệm cho thấy tốc độ xử lý trung bình của hệ thống là </a:t>
            </a:r>
            <a:r>
              <a:rPr lang="en-US" sz="1600" b="1" dirty="0">
                <a:solidFill>
                  <a:schemeClr val="bg1"/>
                </a:solidFill>
                <a:effectLst/>
                <a:latin typeface="Times New Roman" panose="02020603050405020304" pitchFamily="18" charset="0"/>
                <a:ea typeface="Times New Roman" panose="02020603050405020304" pitchFamily="18" charset="0"/>
              </a:rPr>
              <a:t>120</a:t>
            </a:r>
            <a:r>
              <a:rPr lang="vi-VN" sz="1600" b="1" dirty="0">
                <a:solidFill>
                  <a:schemeClr val="bg1"/>
                </a:solidFill>
                <a:effectLst/>
                <a:latin typeface="Times New Roman" panose="02020603050405020304" pitchFamily="18" charset="0"/>
                <a:ea typeface="Times New Roman" panose="02020603050405020304" pitchFamily="18" charset="0"/>
              </a:rPr>
              <a:t> </a:t>
            </a:r>
            <a:r>
              <a:rPr lang="vi-VN" sz="1600" b="1" dirty="0" err="1">
                <a:solidFill>
                  <a:schemeClr val="bg1"/>
                </a:solidFill>
                <a:effectLst/>
                <a:latin typeface="Times New Roman" panose="02020603050405020304" pitchFamily="18" charset="0"/>
                <a:ea typeface="Times New Roman" panose="02020603050405020304" pitchFamily="18" charset="0"/>
              </a:rPr>
              <a:t>ms</a:t>
            </a:r>
            <a:r>
              <a:rPr lang="vi-VN" sz="1600" b="1" dirty="0">
                <a:solidFill>
                  <a:schemeClr val="bg1"/>
                </a:solidFill>
                <a:effectLst/>
                <a:latin typeface="Times New Roman" panose="02020603050405020304" pitchFamily="18" charset="0"/>
                <a:ea typeface="Times New Roman" panose="02020603050405020304" pitchFamily="18" charset="0"/>
              </a:rPr>
              <a:t>/ảnh</a:t>
            </a:r>
            <a:r>
              <a:rPr lang="vi-VN" sz="1600" dirty="0">
                <a:solidFill>
                  <a:schemeClr val="bg1"/>
                </a:solidFill>
                <a:effectLst/>
                <a:latin typeface="Times New Roman" panose="02020603050405020304" pitchFamily="18" charset="0"/>
                <a:ea typeface="Times New Roman" panose="02020603050405020304" pitchFamily="18" charset="0"/>
              </a:rPr>
              <a:t>, đủ nhanh để áp dụng trong các ứng dụng thời gian thực như giám sát giao thông và quản lý phương tiện.</a:t>
            </a:r>
            <a:endParaRPr lang="en-US" sz="1600" dirty="0">
              <a:solidFill>
                <a:schemeClr val="bg1"/>
              </a:solidFill>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11"/>
        <p:cNvGrpSpPr/>
        <p:nvPr/>
      </p:nvGrpSpPr>
      <p:grpSpPr>
        <a:xfrm>
          <a:off x="0" y="0"/>
          <a:ext cx="0" cy="0"/>
          <a:chOff x="0" y="0"/>
          <a:chExt cx="0" cy="0"/>
        </a:xfrm>
      </p:grpSpPr>
      <p:sp>
        <p:nvSpPr>
          <p:cNvPr id="1212" name="Google Shape;1212;p50"/>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THANKS ?</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0"/>
        <p:cNvGrpSpPr/>
        <p:nvPr/>
      </p:nvGrpSpPr>
      <p:grpSpPr>
        <a:xfrm>
          <a:off x="0" y="0"/>
          <a:ext cx="0" cy="0"/>
          <a:chOff x="0" y="0"/>
          <a:chExt cx="0" cy="0"/>
        </a:xfrm>
      </p:grpSpPr>
      <p:sp>
        <p:nvSpPr>
          <p:cNvPr id="964" name="Google Shape;964;p39"/>
          <p:cNvSpPr txBox="1"/>
          <p:nvPr/>
        </p:nvSpPr>
        <p:spPr>
          <a:xfrm>
            <a:off x="1433103" y="1600754"/>
            <a:ext cx="4180888" cy="90469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err="1">
                <a:solidFill>
                  <a:schemeClr val="lt2"/>
                </a:solidFill>
                <a:latin typeface="Inter"/>
                <a:ea typeface="Inter"/>
                <a:cs typeface="Inter"/>
                <a:sym typeface="Inter"/>
              </a:rPr>
              <a:t>Tổng</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quan</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nhận</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diện</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biển</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số</a:t>
            </a:r>
            <a:endParaRPr lang="en-US" sz="2000" b="1" dirty="0">
              <a:solidFill>
                <a:schemeClr val="lt2"/>
              </a:solidFill>
              <a:latin typeface="Inter"/>
              <a:ea typeface="Inter"/>
              <a:cs typeface="Inter"/>
              <a:sym typeface="Inter"/>
            </a:endParaRPr>
          </a:p>
          <a:p>
            <a:pPr marL="0" lvl="0" indent="0" algn="l" rtl="0">
              <a:spcBef>
                <a:spcPts val="0"/>
              </a:spcBef>
              <a:spcAft>
                <a:spcPts val="0"/>
              </a:spcAft>
              <a:buNone/>
            </a:pPr>
            <a:endParaRPr lang="en-US" sz="2000" b="1" dirty="0">
              <a:solidFill>
                <a:schemeClr val="lt2"/>
              </a:solidFill>
              <a:latin typeface="Inter"/>
              <a:ea typeface="Inter"/>
              <a:cs typeface="Inter"/>
              <a:sym typeface="Inter"/>
            </a:endParaRPr>
          </a:p>
          <a:p>
            <a:pPr marL="0" lvl="0" indent="0" algn="l" rtl="0">
              <a:spcBef>
                <a:spcPts val="0"/>
              </a:spcBef>
              <a:spcAft>
                <a:spcPts val="0"/>
              </a:spcAft>
              <a:buNone/>
            </a:pPr>
            <a:r>
              <a:rPr lang="en-US" sz="2000" b="1" dirty="0" err="1">
                <a:solidFill>
                  <a:schemeClr val="lt2"/>
                </a:solidFill>
                <a:latin typeface="Inter"/>
                <a:ea typeface="Inter"/>
                <a:cs typeface="Inter"/>
                <a:sym typeface="Inter"/>
              </a:rPr>
              <a:t>Xây</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dựng</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hệ</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thống</a:t>
            </a:r>
            <a:endParaRPr lang="en-US" sz="2000" b="1" dirty="0">
              <a:solidFill>
                <a:schemeClr val="lt2"/>
              </a:solidFill>
              <a:latin typeface="Inter"/>
              <a:ea typeface="Inter"/>
              <a:cs typeface="Inter"/>
              <a:sym typeface="Inter"/>
            </a:endParaRPr>
          </a:p>
          <a:p>
            <a:pPr marL="0" lvl="0" indent="0" algn="l" rtl="0">
              <a:spcBef>
                <a:spcPts val="0"/>
              </a:spcBef>
              <a:spcAft>
                <a:spcPts val="0"/>
              </a:spcAft>
              <a:buNone/>
            </a:pPr>
            <a:endParaRPr lang="en-US" sz="2000" b="1" dirty="0">
              <a:solidFill>
                <a:schemeClr val="lt2"/>
              </a:solidFill>
              <a:latin typeface="Inter"/>
              <a:ea typeface="Inter"/>
              <a:cs typeface="Inter"/>
              <a:sym typeface="Inter"/>
            </a:endParaRPr>
          </a:p>
          <a:p>
            <a:pPr marL="0" lvl="0" indent="0" algn="l" rtl="0">
              <a:spcBef>
                <a:spcPts val="0"/>
              </a:spcBef>
              <a:spcAft>
                <a:spcPts val="0"/>
              </a:spcAft>
              <a:buNone/>
            </a:pPr>
            <a:r>
              <a:rPr lang="en-US" sz="2000" b="1" dirty="0" err="1">
                <a:solidFill>
                  <a:schemeClr val="lt2"/>
                </a:solidFill>
                <a:latin typeface="Inter"/>
                <a:ea typeface="Inter"/>
                <a:cs typeface="Inter"/>
                <a:sym typeface="Inter"/>
              </a:rPr>
              <a:t>Thực</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nghiệm</a:t>
            </a:r>
            <a:endParaRPr lang="en-US" sz="2000" b="1" dirty="0">
              <a:solidFill>
                <a:schemeClr val="lt2"/>
              </a:solidFill>
              <a:latin typeface="Inter"/>
              <a:ea typeface="Inter"/>
              <a:cs typeface="Inter"/>
              <a:sym typeface="Inter"/>
            </a:endParaRPr>
          </a:p>
          <a:p>
            <a:pPr marL="0" lvl="0" indent="0" algn="l" rtl="0">
              <a:spcBef>
                <a:spcPts val="0"/>
              </a:spcBef>
              <a:spcAft>
                <a:spcPts val="0"/>
              </a:spcAft>
              <a:buNone/>
            </a:pPr>
            <a:endParaRPr lang="en-US" sz="2000" b="1" dirty="0">
              <a:solidFill>
                <a:schemeClr val="lt2"/>
              </a:solidFill>
              <a:latin typeface="Inter"/>
              <a:ea typeface="Inter"/>
              <a:cs typeface="Inter"/>
              <a:sym typeface="Inter"/>
            </a:endParaRPr>
          </a:p>
          <a:p>
            <a:pPr marL="0" lvl="0" indent="0" algn="l" rtl="0">
              <a:spcBef>
                <a:spcPts val="0"/>
              </a:spcBef>
              <a:spcAft>
                <a:spcPts val="0"/>
              </a:spcAft>
              <a:buNone/>
            </a:pPr>
            <a:r>
              <a:rPr lang="en-US" sz="2000" b="1" dirty="0" err="1">
                <a:solidFill>
                  <a:schemeClr val="lt2"/>
                </a:solidFill>
                <a:latin typeface="Inter"/>
                <a:ea typeface="Inter"/>
                <a:cs typeface="Inter"/>
                <a:sym typeface="Inter"/>
              </a:rPr>
              <a:t>Kết</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luận</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hướng</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phát</a:t>
            </a:r>
            <a:r>
              <a:rPr lang="en-US" sz="2000" b="1" dirty="0">
                <a:solidFill>
                  <a:schemeClr val="lt2"/>
                </a:solidFill>
                <a:latin typeface="Inter"/>
                <a:ea typeface="Inter"/>
                <a:cs typeface="Inter"/>
                <a:sym typeface="Inter"/>
              </a:rPr>
              <a:t> </a:t>
            </a:r>
            <a:r>
              <a:rPr lang="en-US" sz="2000" b="1" dirty="0" err="1">
                <a:solidFill>
                  <a:schemeClr val="lt2"/>
                </a:solidFill>
                <a:latin typeface="Inter"/>
                <a:ea typeface="Inter"/>
                <a:cs typeface="Inter"/>
                <a:sym typeface="Inter"/>
              </a:rPr>
              <a:t>triển</a:t>
            </a:r>
            <a:endParaRPr lang="en-US" sz="2000" b="1" dirty="0">
              <a:solidFill>
                <a:schemeClr val="lt2"/>
              </a:solidFill>
              <a:latin typeface="Inter"/>
              <a:ea typeface="Inter"/>
              <a:cs typeface="Inter"/>
              <a:sym typeface="Inter"/>
            </a:endParaRPr>
          </a:p>
          <a:p>
            <a:pPr marL="0" lvl="0" indent="0" algn="l" rtl="0">
              <a:spcBef>
                <a:spcPts val="0"/>
              </a:spcBef>
              <a:spcAft>
                <a:spcPts val="0"/>
              </a:spcAft>
              <a:buNone/>
            </a:pPr>
            <a:endParaRPr sz="1000" b="1" dirty="0">
              <a:solidFill>
                <a:schemeClr val="lt2"/>
              </a:solidFill>
              <a:latin typeface="Inter"/>
              <a:ea typeface="Inter"/>
              <a:cs typeface="Inter"/>
              <a:sym typeface="Inter"/>
            </a:endParaRPr>
          </a:p>
        </p:txBody>
      </p:sp>
      <p:sp>
        <p:nvSpPr>
          <p:cNvPr id="965" name="Google Shape;965;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a:t>
            </a:r>
            <a:endParaRPr dirty="0"/>
          </a:p>
        </p:txBody>
      </p:sp>
      <p:sp>
        <p:nvSpPr>
          <p:cNvPr id="4" name="Google Shape;979;p40">
            <a:extLst>
              <a:ext uri="{FF2B5EF4-FFF2-40B4-BE49-F238E27FC236}">
                <a16:creationId xmlns:a16="http://schemas.microsoft.com/office/drawing/2014/main" id="{C3377B11-2263-2355-5753-5B0B5579BE64}"/>
              </a:ext>
            </a:extLst>
          </p:cNvPr>
          <p:cNvSpPr/>
          <p:nvPr/>
        </p:nvSpPr>
        <p:spPr>
          <a:xfrm>
            <a:off x="767403" y="1408210"/>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lang="en-US" sz="2500">
              <a:solidFill>
                <a:schemeClr val="lt2"/>
              </a:solidFill>
              <a:latin typeface="Kanit SemiBold"/>
              <a:ea typeface="Kanit SemiBold"/>
              <a:cs typeface="Kanit SemiBold"/>
              <a:sym typeface="Kanit SemiBold"/>
            </a:endParaRPr>
          </a:p>
        </p:txBody>
      </p:sp>
      <p:sp>
        <p:nvSpPr>
          <p:cNvPr id="5" name="Google Shape;979;p40">
            <a:extLst>
              <a:ext uri="{FF2B5EF4-FFF2-40B4-BE49-F238E27FC236}">
                <a16:creationId xmlns:a16="http://schemas.microsoft.com/office/drawing/2014/main" id="{DEB3D911-84A8-BEF5-2DE6-BFA5B2555761}"/>
              </a:ext>
            </a:extLst>
          </p:cNvPr>
          <p:cNvSpPr/>
          <p:nvPr/>
        </p:nvSpPr>
        <p:spPr>
          <a:xfrm>
            <a:off x="767403" y="2069895"/>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sz="2500">
              <a:solidFill>
                <a:schemeClr val="lt2"/>
              </a:solidFill>
              <a:latin typeface="Kanit SemiBold"/>
              <a:ea typeface="Kanit SemiBold"/>
              <a:cs typeface="Kanit SemiBold"/>
              <a:sym typeface="Kanit SemiBold"/>
            </a:endParaRPr>
          </a:p>
        </p:txBody>
      </p:sp>
      <p:sp>
        <p:nvSpPr>
          <p:cNvPr id="6" name="Google Shape;979;p40">
            <a:extLst>
              <a:ext uri="{FF2B5EF4-FFF2-40B4-BE49-F238E27FC236}">
                <a16:creationId xmlns:a16="http://schemas.microsoft.com/office/drawing/2014/main" id="{E8098195-71A9-F29A-3240-033CD77C16FA}"/>
              </a:ext>
            </a:extLst>
          </p:cNvPr>
          <p:cNvSpPr/>
          <p:nvPr/>
        </p:nvSpPr>
        <p:spPr>
          <a:xfrm>
            <a:off x="767403" y="2731580"/>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sz="2500">
              <a:solidFill>
                <a:schemeClr val="lt2"/>
              </a:solidFill>
              <a:latin typeface="Kanit SemiBold"/>
              <a:ea typeface="Kanit SemiBold"/>
              <a:cs typeface="Kanit SemiBold"/>
              <a:sym typeface="Kanit SemiBold"/>
            </a:endParaRPr>
          </a:p>
        </p:txBody>
      </p:sp>
      <p:sp>
        <p:nvSpPr>
          <p:cNvPr id="8" name="Google Shape;983;p40">
            <a:extLst>
              <a:ext uri="{FF2B5EF4-FFF2-40B4-BE49-F238E27FC236}">
                <a16:creationId xmlns:a16="http://schemas.microsoft.com/office/drawing/2014/main" id="{F39FC4A5-6E6E-1086-7C28-953848658576}"/>
              </a:ext>
            </a:extLst>
          </p:cNvPr>
          <p:cNvSpPr txBox="1">
            <a:spLocks/>
          </p:cNvSpPr>
          <p:nvPr/>
        </p:nvSpPr>
        <p:spPr>
          <a:xfrm>
            <a:off x="837843" y="1519210"/>
            <a:ext cx="541500" cy="431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000"/>
              <a:buFont typeface="Kanit"/>
              <a:buNone/>
              <a:defRPr sz="3000" b="0" i="0" u="none" strike="noStrike" cap="none">
                <a:solidFill>
                  <a:schemeClr val="lt2"/>
                </a:solidFill>
                <a:latin typeface="Kanit"/>
                <a:ea typeface="Kanit"/>
                <a:cs typeface="Kanit"/>
                <a:sym typeface="Kanit"/>
              </a:defRPr>
            </a:lvl1pPr>
            <a:lvl2pPr marR="0" lvl="1"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2pPr>
            <a:lvl3pPr marR="0" lvl="2"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3pPr>
            <a:lvl4pPr marR="0" lvl="3"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4pPr>
            <a:lvl5pPr marR="0" lvl="4"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5pPr>
            <a:lvl6pPr marR="0" lvl="5"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6pPr>
            <a:lvl7pPr marR="0" lvl="6"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7pPr>
            <a:lvl8pPr marR="0" lvl="7"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8pPr>
            <a:lvl9pPr marR="0" lvl="8"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9pPr>
          </a:lstStyle>
          <a:p>
            <a:pPr algn="ctr"/>
            <a:r>
              <a:rPr lang="en"/>
              <a:t>01</a:t>
            </a:r>
            <a:endParaRPr lang="en" dirty="0"/>
          </a:p>
        </p:txBody>
      </p:sp>
      <p:sp>
        <p:nvSpPr>
          <p:cNvPr id="10" name="Google Shape;983;p40">
            <a:extLst>
              <a:ext uri="{FF2B5EF4-FFF2-40B4-BE49-F238E27FC236}">
                <a16:creationId xmlns:a16="http://schemas.microsoft.com/office/drawing/2014/main" id="{59B1563D-AA5B-063D-EA88-42EE581CB04C}"/>
              </a:ext>
            </a:extLst>
          </p:cNvPr>
          <p:cNvSpPr txBox="1">
            <a:spLocks/>
          </p:cNvSpPr>
          <p:nvPr/>
        </p:nvSpPr>
        <p:spPr>
          <a:xfrm>
            <a:off x="829503" y="2838428"/>
            <a:ext cx="541500" cy="431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000"/>
              <a:buFont typeface="Kanit"/>
              <a:buNone/>
              <a:defRPr sz="3000" b="0" i="0" u="none" strike="noStrike" cap="none">
                <a:solidFill>
                  <a:schemeClr val="lt2"/>
                </a:solidFill>
                <a:latin typeface="Kanit"/>
                <a:ea typeface="Kanit"/>
                <a:cs typeface="Kanit"/>
                <a:sym typeface="Kanit"/>
              </a:defRPr>
            </a:lvl1pPr>
            <a:lvl2pPr marR="0" lvl="1"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2pPr>
            <a:lvl3pPr marR="0" lvl="2"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3pPr>
            <a:lvl4pPr marR="0" lvl="3"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4pPr>
            <a:lvl5pPr marR="0" lvl="4"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5pPr>
            <a:lvl6pPr marR="0" lvl="5"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6pPr>
            <a:lvl7pPr marR="0" lvl="6"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7pPr>
            <a:lvl8pPr marR="0" lvl="7"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8pPr>
            <a:lvl9pPr marR="0" lvl="8"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9pPr>
          </a:lstStyle>
          <a:p>
            <a:pPr algn="ctr"/>
            <a:r>
              <a:rPr lang="en" dirty="0"/>
              <a:t>03</a:t>
            </a:r>
          </a:p>
        </p:txBody>
      </p:sp>
      <p:sp>
        <p:nvSpPr>
          <p:cNvPr id="11" name="Google Shape;983;p40">
            <a:extLst>
              <a:ext uri="{FF2B5EF4-FFF2-40B4-BE49-F238E27FC236}">
                <a16:creationId xmlns:a16="http://schemas.microsoft.com/office/drawing/2014/main" id="{D40968FC-21F4-AF54-310A-293774B10EC8}"/>
              </a:ext>
            </a:extLst>
          </p:cNvPr>
          <p:cNvSpPr txBox="1">
            <a:spLocks/>
          </p:cNvSpPr>
          <p:nvPr/>
        </p:nvSpPr>
        <p:spPr>
          <a:xfrm>
            <a:off x="829503" y="2140894"/>
            <a:ext cx="541500" cy="431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000"/>
              <a:buFont typeface="Kanit"/>
              <a:buNone/>
              <a:defRPr sz="3000" b="0" i="0" u="none" strike="noStrike" cap="none">
                <a:solidFill>
                  <a:schemeClr val="lt2"/>
                </a:solidFill>
                <a:latin typeface="Kanit"/>
                <a:ea typeface="Kanit"/>
                <a:cs typeface="Kanit"/>
                <a:sym typeface="Kanit"/>
              </a:defRPr>
            </a:lvl1pPr>
            <a:lvl2pPr marR="0" lvl="1"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2pPr>
            <a:lvl3pPr marR="0" lvl="2"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3pPr>
            <a:lvl4pPr marR="0" lvl="3"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4pPr>
            <a:lvl5pPr marR="0" lvl="4"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5pPr>
            <a:lvl6pPr marR="0" lvl="5"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6pPr>
            <a:lvl7pPr marR="0" lvl="6"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7pPr>
            <a:lvl8pPr marR="0" lvl="7"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8pPr>
            <a:lvl9pPr marR="0" lvl="8"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9pPr>
          </a:lstStyle>
          <a:p>
            <a:pPr algn="ctr"/>
            <a:r>
              <a:rPr lang="en" dirty="0"/>
              <a:t>02</a:t>
            </a:r>
          </a:p>
        </p:txBody>
      </p:sp>
      <p:sp>
        <p:nvSpPr>
          <p:cNvPr id="2" name="Google Shape;979;p40">
            <a:extLst>
              <a:ext uri="{FF2B5EF4-FFF2-40B4-BE49-F238E27FC236}">
                <a16:creationId xmlns:a16="http://schemas.microsoft.com/office/drawing/2014/main" id="{DFC2E6B1-805A-3381-ECAF-EA0431D1DC2C}"/>
              </a:ext>
            </a:extLst>
          </p:cNvPr>
          <p:cNvSpPr/>
          <p:nvPr/>
        </p:nvSpPr>
        <p:spPr>
          <a:xfrm>
            <a:off x="775743" y="3393265"/>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sz="2500">
              <a:solidFill>
                <a:schemeClr val="lt2"/>
              </a:solidFill>
              <a:latin typeface="Kanit SemiBold"/>
              <a:ea typeface="Kanit SemiBold"/>
              <a:cs typeface="Kanit SemiBold"/>
              <a:sym typeface="Kanit SemiBold"/>
            </a:endParaRPr>
          </a:p>
        </p:txBody>
      </p:sp>
      <p:sp>
        <p:nvSpPr>
          <p:cNvPr id="3" name="Google Shape;983;p40">
            <a:extLst>
              <a:ext uri="{FF2B5EF4-FFF2-40B4-BE49-F238E27FC236}">
                <a16:creationId xmlns:a16="http://schemas.microsoft.com/office/drawing/2014/main" id="{98F9D87A-2D95-04A5-0439-498283F55111}"/>
              </a:ext>
            </a:extLst>
          </p:cNvPr>
          <p:cNvSpPr txBox="1">
            <a:spLocks/>
          </p:cNvSpPr>
          <p:nvPr/>
        </p:nvSpPr>
        <p:spPr>
          <a:xfrm>
            <a:off x="837843" y="3500113"/>
            <a:ext cx="541500" cy="431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000"/>
              <a:buFont typeface="Kanit"/>
              <a:buNone/>
              <a:defRPr sz="3000" b="0" i="0" u="none" strike="noStrike" cap="none">
                <a:solidFill>
                  <a:schemeClr val="lt2"/>
                </a:solidFill>
                <a:latin typeface="Kanit"/>
                <a:ea typeface="Kanit"/>
                <a:cs typeface="Kanit"/>
                <a:sym typeface="Kanit"/>
              </a:defRPr>
            </a:lvl1pPr>
            <a:lvl2pPr marR="0" lvl="1"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2pPr>
            <a:lvl3pPr marR="0" lvl="2"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3pPr>
            <a:lvl4pPr marR="0" lvl="3"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4pPr>
            <a:lvl5pPr marR="0" lvl="4"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5pPr>
            <a:lvl6pPr marR="0" lvl="5"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6pPr>
            <a:lvl7pPr marR="0" lvl="6"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7pPr>
            <a:lvl8pPr marR="0" lvl="7"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8pPr>
            <a:lvl9pPr marR="0" lvl="8"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9pPr>
          </a:lstStyle>
          <a:p>
            <a:pPr algn="ctr"/>
            <a:r>
              <a:rPr lang="en" dirty="0"/>
              <a:t>04</a:t>
            </a:r>
          </a:p>
        </p:txBody>
      </p:sp>
      <p:pic>
        <p:nvPicPr>
          <p:cNvPr id="7" name="Picture 6">
            <a:extLst>
              <a:ext uri="{FF2B5EF4-FFF2-40B4-BE49-F238E27FC236}">
                <a16:creationId xmlns:a16="http://schemas.microsoft.com/office/drawing/2014/main" id="{4F0688A3-D049-B0AA-8C29-80E69812F9C1}"/>
              </a:ext>
            </a:extLst>
          </p:cNvPr>
          <p:cNvPicPr>
            <a:picLocks noChangeAspect="1"/>
          </p:cNvPicPr>
          <p:nvPr/>
        </p:nvPicPr>
        <p:blipFill>
          <a:blip r:embed="rId3"/>
          <a:stretch>
            <a:fillRect/>
          </a:stretch>
        </p:blipFill>
        <p:spPr>
          <a:xfrm>
            <a:off x="6622256" y="0"/>
            <a:ext cx="2521744" cy="81489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42"/>
          <p:cNvSpPr/>
          <p:nvPr/>
        </p:nvSpPr>
        <p:spPr>
          <a:xfrm>
            <a:off x="2789100" y="539500"/>
            <a:ext cx="5538000" cy="4064400"/>
          </a:xfrm>
          <a:prstGeom prst="snip2DiagRect">
            <a:avLst>
              <a:gd name="adj1" fmla="val 0"/>
              <a:gd name="adj2" fmla="val 18593"/>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Clr>
                <a:srgbClr val="000000"/>
              </a:buClr>
              <a:buSzPts val="1100"/>
              <a:buFont typeface="Arial"/>
              <a:buNone/>
            </a:pPr>
            <a:r>
              <a:rPr lang="en" sz="1500">
                <a:latin typeface="Inter"/>
                <a:ea typeface="Inter"/>
                <a:cs typeface="Inter"/>
                <a:sym typeface="Inter"/>
              </a:rPr>
              <a:t> </a:t>
            </a:r>
            <a:endParaRPr sz="1500">
              <a:latin typeface="Inter"/>
              <a:ea typeface="Inter"/>
              <a:cs typeface="Inter"/>
              <a:sym typeface="Inter"/>
            </a:endParaRPr>
          </a:p>
        </p:txBody>
      </p:sp>
      <p:sp>
        <p:nvSpPr>
          <p:cNvPr id="1012" name="Google Shape;1012;p42"/>
          <p:cNvSpPr txBox="1">
            <a:spLocks noGrp="1"/>
          </p:cNvSpPr>
          <p:nvPr>
            <p:ph type="title"/>
          </p:nvPr>
        </p:nvSpPr>
        <p:spPr>
          <a:xfrm>
            <a:off x="3379838" y="928901"/>
            <a:ext cx="3936300" cy="1925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err="1"/>
              <a:t>Tổng</a:t>
            </a:r>
            <a:r>
              <a:rPr lang="en-US" dirty="0"/>
              <a:t> </a:t>
            </a:r>
            <a:r>
              <a:rPr lang="en-US" dirty="0" err="1"/>
              <a:t>quan</a:t>
            </a:r>
            <a:endParaRPr dirty="0"/>
          </a:p>
        </p:txBody>
      </p:sp>
      <p:sp>
        <p:nvSpPr>
          <p:cNvPr id="1013" name="Google Shape;1013;p42"/>
          <p:cNvSpPr txBox="1">
            <a:spLocks noGrp="1"/>
          </p:cNvSpPr>
          <p:nvPr>
            <p:ph type="title" idx="2"/>
          </p:nvPr>
        </p:nvSpPr>
        <p:spPr>
          <a:xfrm>
            <a:off x="1093275" y="790864"/>
            <a:ext cx="1280700" cy="78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grpSp>
        <p:nvGrpSpPr>
          <p:cNvPr id="1014" name="Google Shape;1014;p42"/>
          <p:cNvGrpSpPr/>
          <p:nvPr/>
        </p:nvGrpSpPr>
        <p:grpSpPr>
          <a:xfrm>
            <a:off x="4400" y="0"/>
            <a:ext cx="2388500" cy="4634725"/>
            <a:chOff x="4400" y="0"/>
            <a:chExt cx="2388500" cy="4634725"/>
          </a:xfrm>
        </p:grpSpPr>
        <p:grpSp>
          <p:nvGrpSpPr>
            <p:cNvPr id="1015" name="Google Shape;1015;p42"/>
            <p:cNvGrpSpPr/>
            <p:nvPr/>
          </p:nvGrpSpPr>
          <p:grpSpPr>
            <a:xfrm>
              <a:off x="4400" y="4185175"/>
              <a:ext cx="2388500" cy="449550"/>
              <a:chOff x="4400" y="4185175"/>
              <a:chExt cx="2388500" cy="449550"/>
            </a:xfrm>
          </p:grpSpPr>
          <p:cxnSp>
            <p:nvCxnSpPr>
              <p:cNvPr id="1016" name="Google Shape;1016;p42"/>
              <p:cNvCxnSpPr/>
              <p:nvPr/>
            </p:nvCxnSpPr>
            <p:spPr>
              <a:xfrm>
                <a:off x="4400" y="4185175"/>
                <a:ext cx="1896600" cy="0"/>
              </a:xfrm>
              <a:prstGeom prst="straightConnector1">
                <a:avLst/>
              </a:prstGeom>
              <a:noFill/>
              <a:ln w="9525" cap="flat" cmpd="sng">
                <a:solidFill>
                  <a:schemeClr val="lt2"/>
                </a:solidFill>
                <a:prstDash val="solid"/>
                <a:round/>
                <a:headEnd type="none" w="med" len="med"/>
                <a:tailEnd type="none" w="med" len="med"/>
              </a:ln>
            </p:spPr>
          </p:cxnSp>
          <p:cxnSp>
            <p:nvCxnSpPr>
              <p:cNvPr id="1017" name="Google Shape;1017;p42"/>
              <p:cNvCxnSpPr/>
              <p:nvPr/>
            </p:nvCxnSpPr>
            <p:spPr>
              <a:xfrm>
                <a:off x="1900925" y="4185175"/>
                <a:ext cx="402900" cy="402900"/>
              </a:xfrm>
              <a:prstGeom prst="straightConnector1">
                <a:avLst/>
              </a:prstGeom>
              <a:noFill/>
              <a:ln w="9525" cap="flat" cmpd="sng">
                <a:solidFill>
                  <a:schemeClr val="lt2"/>
                </a:solidFill>
                <a:prstDash val="solid"/>
                <a:round/>
                <a:headEnd type="none" w="med" len="med"/>
                <a:tailEnd type="none" w="med" len="med"/>
              </a:ln>
            </p:spPr>
          </p:cxnSp>
          <p:sp>
            <p:nvSpPr>
              <p:cNvPr id="1018" name="Google Shape;1018;p42"/>
              <p:cNvSpPr/>
              <p:nvPr/>
            </p:nvSpPr>
            <p:spPr>
              <a:xfrm>
                <a:off x="2236600" y="454652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019" name="Google Shape;1019;p42"/>
            <p:cNvGrpSpPr/>
            <p:nvPr/>
          </p:nvGrpSpPr>
          <p:grpSpPr>
            <a:xfrm>
              <a:off x="401625" y="0"/>
              <a:ext cx="1530771" cy="3919375"/>
              <a:chOff x="401625" y="0"/>
              <a:chExt cx="1530771" cy="3919375"/>
            </a:xfrm>
          </p:grpSpPr>
          <p:grpSp>
            <p:nvGrpSpPr>
              <p:cNvPr id="1020" name="Google Shape;1020;p42"/>
              <p:cNvGrpSpPr/>
              <p:nvPr/>
            </p:nvGrpSpPr>
            <p:grpSpPr>
              <a:xfrm>
                <a:off x="401625" y="0"/>
                <a:ext cx="1462238" cy="3919375"/>
                <a:chOff x="401625" y="0"/>
                <a:chExt cx="1462238" cy="3919375"/>
              </a:xfrm>
            </p:grpSpPr>
            <p:cxnSp>
              <p:nvCxnSpPr>
                <p:cNvPr id="1021" name="Google Shape;1021;p42"/>
                <p:cNvCxnSpPr/>
                <p:nvPr/>
              </p:nvCxnSpPr>
              <p:spPr>
                <a:xfrm>
                  <a:off x="401875" y="0"/>
                  <a:ext cx="0" cy="1581900"/>
                </a:xfrm>
                <a:prstGeom prst="straightConnector1">
                  <a:avLst/>
                </a:prstGeom>
                <a:noFill/>
                <a:ln w="9525" cap="flat" cmpd="sng">
                  <a:solidFill>
                    <a:schemeClr val="accent1"/>
                  </a:solidFill>
                  <a:prstDash val="solid"/>
                  <a:round/>
                  <a:headEnd type="none" w="med" len="med"/>
                  <a:tailEnd type="none" w="med" len="med"/>
                </a:ln>
              </p:spPr>
            </p:cxnSp>
            <p:cxnSp>
              <p:nvCxnSpPr>
                <p:cNvPr id="1022" name="Google Shape;1022;p42"/>
                <p:cNvCxnSpPr/>
                <p:nvPr/>
              </p:nvCxnSpPr>
              <p:spPr>
                <a:xfrm rot="10800000">
                  <a:off x="401625" y="1578500"/>
                  <a:ext cx="871500" cy="837600"/>
                </a:xfrm>
                <a:prstGeom prst="straightConnector1">
                  <a:avLst/>
                </a:prstGeom>
                <a:noFill/>
                <a:ln w="9525" cap="flat" cmpd="sng">
                  <a:solidFill>
                    <a:schemeClr val="accent1"/>
                  </a:solidFill>
                  <a:prstDash val="solid"/>
                  <a:round/>
                  <a:headEnd type="none" w="med" len="med"/>
                  <a:tailEnd type="none" w="med" len="med"/>
                </a:ln>
              </p:spPr>
            </p:cxnSp>
            <p:cxnSp>
              <p:nvCxnSpPr>
                <p:cNvPr id="1023" name="Google Shape;1023;p42"/>
                <p:cNvCxnSpPr/>
                <p:nvPr/>
              </p:nvCxnSpPr>
              <p:spPr>
                <a:xfrm rot="10800000">
                  <a:off x="1863863" y="2011650"/>
                  <a:ext cx="0" cy="1326600"/>
                </a:xfrm>
                <a:prstGeom prst="straightConnector1">
                  <a:avLst/>
                </a:prstGeom>
                <a:noFill/>
                <a:ln w="9525" cap="flat" cmpd="sng">
                  <a:solidFill>
                    <a:schemeClr val="accent1"/>
                  </a:solidFill>
                  <a:prstDash val="solid"/>
                  <a:round/>
                  <a:headEnd type="none" w="med" len="med"/>
                  <a:tailEnd type="none" w="med" len="med"/>
                </a:ln>
              </p:spPr>
            </p:cxnSp>
            <p:cxnSp>
              <p:nvCxnSpPr>
                <p:cNvPr id="1024" name="Google Shape;1024;p42"/>
                <p:cNvCxnSpPr/>
                <p:nvPr/>
              </p:nvCxnSpPr>
              <p:spPr>
                <a:xfrm flipH="1">
                  <a:off x="1363763" y="3338250"/>
                  <a:ext cx="500100" cy="500100"/>
                </a:xfrm>
                <a:prstGeom prst="straightConnector1">
                  <a:avLst/>
                </a:prstGeom>
                <a:noFill/>
                <a:ln w="9525" cap="flat" cmpd="sng">
                  <a:solidFill>
                    <a:schemeClr val="accent1"/>
                  </a:solidFill>
                  <a:prstDash val="solid"/>
                  <a:round/>
                  <a:headEnd type="none" w="med" len="med"/>
                  <a:tailEnd type="none" w="med" len="med"/>
                </a:ln>
              </p:spPr>
            </p:cxnSp>
            <p:sp>
              <p:nvSpPr>
                <p:cNvPr id="1025" name="Google Shape;1025;p42"/>
                <p:cNvSpPr/>
                <p:nvPr/>
              </p:nvSpPr>
              <p:spPr>
                <a:xfrm flipH="1">
                  <a:off x="1237388" y="3816475"/>
                  <a:ext cx="182100" cy="1029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pic>
            <p:nvPicPr>
              <p:cNvPr id="1026" name="Google Shape;1026;p42"/>
              <p:cNvPicPr preferRelativeResize="0"/>
              <p:nvPr/>
            </p:nvPicPr>
            <p:blipFill>
              <a:blip r:embed="rId3">
                <a:alphaModFix/>
              </a:blip>
              <a:stretch>
                <a:fillRect/>
              </a:stretch>
            </p:blipFill>
            <p:spPr>
              <a:xfrm>
                <a:off x="788553" y="1891751"/>
                <a:ext cx="1143842" cy="1581899"/>
              </a:xfrm>
              <a:prstGeom prst="rect">
                <a:avLst/>
              </a:prstGeom>
              <a:noFill/>
              <a:ln>
                <a:noFill/>
              </a:ln>
            </p:spPr>
          </p:pic>
        </p:grpSp>
      </p:grpSp>
      <p:pic>
        <p:nvPicPr>
          <p:cNvPr id="2" name="Picture 1">
            <a:extLst>
              <a:ext uri="{FF2B5EF4-FFF2-40B4-BE49-F238E27FC236}">
                <a16:creationId xmlns:a16="http://schemas.microsoft.com/office/drawing/2014/main" id="{2E3E6481-3BEB-3C95-892E-1B2C6651E70B}"/>
              </a:ext>
            </a:extLst>
          </p:cNvPr>
          <p:cNvPicPr>
            <a:picLocks noChangeAspect="1"/>
          </p:cNvPicPr>
          <p:nvPr/>
        </p:nvPicPr>
        <p:blipFill>
          <a:blip r:embed="rId4"/>
          <a:stretch>
            <a:fillRect/>
          </a:stretch>
        </p:blipFill>
        <p:spPr>
          <a:xfrm>
            <a:off x="0" y="4328606"/>
            <a:ext cx="2521744" cy="81489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0">
          <a:extLst>
            <a:ext uri="{FF2B5EF4-FFF2-40B4-BE49-F238E27FC236}">
              <a16:creationId xmlns:a16="http://schemas.microsoft.com/office/drawing/2014/main" id="{BA3C5093-CEE8-94A1-857A-A9FB16DAA89D}"/>
            </a:ext>
          </a:extLst>
        </p:cNvPr>
        <p:cNvGrpSpPr/>
        <p:nvPr/>
      </p:nvGrpSpPr>
      <p:grpSpPr>
        <a:xfrm>
          <a:off x="0" y="0"/>
          <a:ext cx="0" cy="0"/>
          <a:chOff x="0" y="0"/>
          <a:chExt cx="0" cy="0"/>
        </a:xfrm>
      </p:grpSpPr>
      <p:sp>
        <p:nvSpPr>
          <p:cNvPr id="1031" name="Google Shape;1031;p43">
            <a:extLst>
              <a:ext uri="{FF2B5EF4-FFF2-40B4-BE49-F238E27FC236}">
                <a16:creationId xmlns:a16="http://schemas.microsoft.com/office/drawing/2014/main" id="{74167F2D-9491-AE17-6964-B0369302B207}"/>
              </a:ext>
            </a:extLst>
          </p:cNvPr>
          <p:cNvSpPr txBox="1">
            <a:spLocks noGrp="1"/>
          </p:cNvSpPr>
          <p:nvPr>
            <p:ph type="title"/>
          </p:nvPr>
        </p:nvSpPr>
        <p:spPr>
          <a:xfrm>
            <a:off x="232426" y="242193"/>
            <a:ext cx="644697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Giới</a:t>
            </a:r>
            <a:r>
              <a:rPr lang="en-US" dirty="0"/>
              <a:t> </a:t>
            </a:r>
            <a:r>
              <a:rPr lang="en-US" dirty="0" err="1"/>
              <a:t>thiệu</a:t>
            </a:r>
            <a:r>
              <a:rPr lang="en-US" dirty="0"/>
              <a:t> </a:t>
            </a:r>
            <a:r>
              <a:rPr lang="en-US" dirty="0" err="1"/>
              <a:t>về</a:t>
            </a:r>
            <a:r>
              <a:rPr lang="en-US" dirty="0"/>
              <a:t> </a:t>
            </a:r>
            <a:r>
              <a:rPr lang="en-US" dirty="0" err="1"/>
              <a:t>bài</a:t>
            </a:r>
            <a:r>
              <a:rPr lang="en-US" dirty="0"/>
              <a:t> </a:t>
            </a:r>
            <a:r>
              <a:rPr lang="en-US" dirty="0" err="1"/>
              <a:t>toán</a:t>
            </a:r>
            <a:r>
              <a:rPr lang="en-US" dirty="0"/>
              <a:t> </a:t>
            </a:r>
            <a:r>
              <a:rPr lang="en-US" dirty="0" err="1"/>
              <a:t>nhận</a:t>
            </a:r>
            <a:r>
              <a:rPr lang="en-US" dirty="0"/>
              <a:t> </a:t>
            </a:r>
            <a:r>
              <a:rPr lang="en-US" dirty="0" err="1"/>
              <a:t>dạng</a:t>
            </a:r>
            <a:r>
              <a:rPr lang="en-US" dirty="0"/>
              <a:t> </a:t>
            </a:r>
            <a:r>
              <a:rPr lang="en-US" dirty="0" err="1"/>
              <a:t>biển</a:t>
            </a:r>
            <a:r>
              <a:rPr lang="en-US" dirty="0"/>
              <a:t> </a:t>
            </a:r>
            <a:r>
              <a:rPr lang="en-US" dirty="0" err="1"/>
              <a:t>số</a:t>
            </a:r>
            <a:r>
              <a:rPr lang="en-US" dirty="0"/>
              <a:t> </a:t>
            </a:r>
            <a:r>
              <a:rPr lang="en-US" dirty="0" err="1"/>
              <a:t>xe</a:t>
            </a:r>
            <a:endParaRPr dirty="0"/>
          </a:p>
        </p:txBody>
      </p:sp>
      <p:sp>
        <p:nvSpPr>
          <p:cNvPr id="1033" name="Google Shape;1033;p43">
            <a:extLst>
              <a:ext uri="{FF2B5EF4-FFF2-40B4-BE49-F238E27FC236}">
                <a16:creationId xmlns:a16="http://schemas.microsoft.com/office/drawing/2014/main" id="{58B69448-7739-28DD-CA5F-DF04D44828E9}"/>
              </a:ext>
            </a:extLst>
          </p:cNvPr>
          <p:cNvSpPr txBox="1">
            <a:spLocks noGrp="1"/>
          </p:cNvSpPr>
          <p:nvPr>
            <p:ph type="subTitle" idx="2"/>
          </p:nvPr>
        </p:nvSpPr>
        <p:spPr>
          <a:xfrm>
            <a:off x="175277" y="1813789"/>
            <a:ext cx="4396723" cy="1380517"/>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vi-VN" sz="1800" dirty="0">
                <a:effectLst/>
                <a:latin typeface="Times New Roman" panose="02020603050405020304" pitchFamily="18" charset="0"/>
                <a:ea typeface="Times New Roman" panose="02020603050405020304" pitchFamily="18" charset="0"/>
              </a:rPr>
              <a:t>Nhận diện biển số xe là một ứng dụng quan trọng của thị giác máy tính và học sâu.</a:t>
            </a:r>
            <a:endParaRPr lang="en-US" sz="1800" dirty="0">
              <a:effectLst/>
              <a:latin typeface="Times New Roman" panose="02020603050405020304" pitchFamily="18" charset="0"/>
              <a:ea typeface="Times New Roman" panose="02020603050405020304" pitchFamily="18" charset="0"/>
            </a:endParaRPr>
          </a:p>
          <a:p>
            <a:pPr marL="0" lvl="0" indent="0" algn="just" rtl="0">
              <a:spcBef>
                <a:spcPts val="0"/>
              </a:spcBef>
              <a:spcAft>
                <a:spcPts val="0"/>
              </a:spcAft>
              <a:buNone/>
            </a:pPr>
            <a:r>
              <a:rPr lang="vi-VN" sz="1800" dirty="0">
                <a:effectLst/>
                <a:latin typeface="Times New Roman" panose="02020603050405020304" pitchFamily="18" charset="0"/>
                <a:ea typeface="Times New Roman" panose="02020603050405020304" pitchFamily="18" charset="0"/>
              </a:rPr>
              <a:t>Bài toán giúp tự động hóa các công việc liên quan đến quản lý và giám sát phương tiện giao thông, như:</a:t>
            </a:r>
            <a:endParaRPr lang="en-US" sz="1800" dirty="0">
              <a:effectLst/>
              <a:latin typeface="Times New Roman" panose="02020603050405020304" pitchFamily="18" charset="0"/>
              <a:ea typeface="Times New Roman" panose="02020603050405020304" pitchFamily="18" charset="0"/>
            </a:endParaRPr>
          </a:p>
          <a:p>
            <a:pPr marL="0" lvl="0" indent="0" algn="just"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  </a:t>
            </a:r>
            <a:r>
              <a:rPr lang="vi-VN" sz="1800" dirty="0">
                <a:effectLst/>
                <a:latin typeface="Times New Roman" panose="02020603050405020304" pitchFamily="18" charset="0"/>
                <a:ea typeface="Times New Roman" panose="02020603050405020304" pitchFamily="18" charset="0"/>
              </a:rPr>
              <a:t>Thu phí tự động tại trạm thu phí.</a:t>
            </a:r>
            <a:endParaRPr lang="en-US" sz="1800" dirty="0">
              <a:effectLst/>
              <a:latin typeface="Times New Roman" panose="02020603050405020304" pitchFamily="18" charset="0"/>
              <a:ea typeface="Times New Roman" panose="02020603050405020304" pitchFamily="18" charset="0"/>
            </a:endParaRPr>
          </a:p>
          <a:p>
            <a:pPr marL="0" lvl="0" indent="0" algn="just"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  </a:t>
            </a:r>
            <a:r>
              <a:rPr lang="vi-VN" sz="1800" dirty="0">
                <a:effectLst/>
                <a:latin typeface="Times New Roman" panose="02020603050405020304" pitchFamily="18" charset="0"/>
                <a:ea typeface="Times New Roman" panose="02020603050405020304" pitchFamily="18" charset="0"/>
              </a:rPr>
              <a:t>Hệ thống giám sát bãi đỗ xe.</a:t>
            </a:r>
            <a:endParaRPr lang="en-US" sz="1800" dirty="0">
              <a:effectLst/>
              <a:latin typeface="Times New Roman" panose="02020603050405020304" pitchFamily="18" charset="0"/>
              <a:ea typeface="Times New Roman" panose="02020603050405020304" pitchFamily="18" charset="0"/>
            </a:endParaRPr>
          </a:p>
          <a:p>
            <a:pPr marL="0" lvl="0" indent="0" algn="just"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 </a:t>
            </a:r>
            <a:r>
              <a:rPr lang="vi-VN" sz="1800" dirty="0">
                <a:effectLst/>
                <a:latin typeface="Times New Roman" panose="02020603050405020304" pitchFamily="18" charset="0"/>
                <a:ea typeface="Times New Roman" panose="02020603050405020304" pitchFamily="18" charset="0"/>
              </a:rPr>
              <a:t>Hỗ trợ giám sát và xử lý vi phạm giao thông.</a:t>
            </a:r>
            <a:endParaRPr sz="1800" dirty="0"/>
          </a:p>
        </p:txBody>
      </p:sp>
      <p:sp>
        <p:nvSpPr>
          <p:cNvPr id="7" name="Google Shape;1033;p43">
            <a:extLst>
              <a:ext uri="{FF2B5EF4-FFF2-40B4-BE49-F238E27FC236}">
                <a16:creationId xmlns:a16="http://schemas.microsoft.com/office/drawing/2014/main" id="{A5CCFACE-B364-9FDB-554F-60B6F4592B74}"/>
              </a:ext>
            </a:extLst>
          </p:cNvPr>
          <p:cNvSpPr txBox="1">
            <a:spLocks/>
          </p:cNvSpPr>
          <p:nvPr/>
        </p:nvSpPr>
        <p:spPr>
          <a:xfrm>
            <a:off x="842084" y="4193202"/>
            <a:ext cx="3470400" cy="8001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1pPr>
            <a:lvl2pPr marL="914400" marR="0" lvl="1"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2pPr>
            <a:lvl3pPr marL="1371600" marR="0" lvl="2"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3pPr>
            <a:lvl4pPr marL="1828800" marR="0" lvl="3"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4pPr>
            <a:lvl5pPr marL="2286000" marR="0" lvl="4"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5pPr>
            <a:lvl6pPr marL="2743200" marR="0" lvl="5"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6pPr>
            <a:lvl7pPr marL="3200400" marR="0" lvl="6"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7pPr>
            <a:lvl8pPr marL="3657600" marR="0" lvl="7"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8pPr>
            <a:lvl9pPr marL="4114800" marR="0" lvl="8"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9pPr>
          </a:lstStyle>
          <a:p>
            <a:pPr marL="0" indent="0"/>
            <a:endParaRPr lang="en-US" sz="1600" dirty="0"/>
          </a:p>
        </p:txBody>
      </p:sp>
      <p:pic>
        <p:nvPicPr>
          <p:cNvPr id="2" name="Picture 1">
            <a:extLst>
              <a:ext uri="{FF2B5EF4-FFF2-40B4-BE49-F238E27FC236}">
                <a16:creationId xmlns:a16="http://schemas.microsoft.com/office/drawing/2014/main" id="{E3E06F42-D644-CF68-4F49-DF234FAB5F44}"/>
              </a:ext>
            </a:extLst>
          </p:cNvPr>
          <p:cNvPicPr>
            <a:picLocks noChangeAspect="1"/>
          </p:cNvPicPr>
          <p:nvPr/>
        </p:nvPicPr>
        <p:blipFill>
          <a:blip r:embed="rId3"/>
          <a:stretch>
            <a:fillRect/>
          </a:stretch>
        </p:blipFill>
        <p:spPr>
          <a:xfrm>
            <a:off x="6622256" y="0"/>
            <a:ext cx="2521744" cy="814894"/>
          </a:xfrm>
          <a:prstGeom prst="rect">
            <a:avLst/>
          </a:prstGeom>
        </p:spPr>
      </p:pic>
      <p:pic>
        <p:nvPicPr>
          <p:cNvPr id="3" name="Hình ảnh 1" descr="Ảnh có chứa văn bản, xe máy, Phụ tùng ô tô, lốp xe&#10;&#10;Mô tả được tạo tự động">
            <a:extLst>
              <a:ext uri="{FF2B5EF4-FFF2-40B4-BE49-F238E27FC236}">
                <a16:creationId xmlns:a16="http://schemas.microsoft.com/office/drawing/2014/main" id="{8920C5AD-2620-4036-2DE4-281D7CE983E5}"/>
              </a:ext>
            </a:extLst>
          </p:cNvPr>
          <p:cNvPicPr>
            <a:picLocks noChangeAspect="1"/>
          </p:cNvPicPr>
          <p:nvPr/>
        </p:nvPicPr>
        <p:blipFill>
          <a:blip r:embed="rId4"/>
          <a:stretch>
            <a:fillRect/>
          </a:stretch>
        </p:blipFill>
        <p:spPr>
          <a:xfrm>
            <a:off x="4628142" y="1057088"/>
            <a:ext cx="4446700" cy="2579688"/>
          </a:xfrm>
          <a:prstGeom prst="rect">
            <a:avLst/>
          </a:prstGeom>
        </p:spPr>
      </p:pic>
      <p:sp>
        <p:nvSpPr>
          <p:cNvPr id="5" name="TextBox 4">
            <a:extLst>
              <a:ext uri="{FF2B5EF4-FFF2-40B4-BE49-F238E27FC236}">
                <a16:creationId xmlns:a16="http://schemas.microsoft.com/office/drawing/2014/main" id="{AEBECDD3-5A20-3A40-9B96-DE3ADF33B708}"/>
              </a:ext>
            </a:extLst>
          </p:cNvPr>
          <p:cNvSpPr txBox="1"/>
          <p:nvPr/>
        </p:nvSpPr>
        <p:spPr>
          <a:xfrm>
            <a:off x="-4820995" y="1439980"/>
            <a:ext cx="4643438" cy="1754326"/>
          </a:xfrm>
          <a:prstGeom prst="rect">
            <a:avLst/>
          </a:prstGeom>
          <a:noFill/>
        </p:spPr>
        <p:txBody>
          <a:bodyPr wrap="square">
            <a:spAutoFit/>
          </a:bodyPr>
          <a:lstStyle/>
          <a:p>
            <a:r>
              <a:rPr lang="vi-VN" sz="1400" b="0" i="0" dirty="0">
                <a:solidFill>
                  <a:srgbClr val="F8F8F8"/>
                </a:solidFill>
                <a:effectLst/>
                <a:latin typeface="Times New Roman" panose="02020603050405020304" pitchFamily="18" charset="0"/>
                <a:ea typeface="Times New Roman" panose="02020603050405020304" pitchFamily="18" charset="0"/>
                <a:cs typeface="Inter" panose="020B0604020202020204" charset="0"/>
              </a:rPr>
              <a:t> </a:t>
            </a:r>
            <a:r>
              <a:rPr lang="vi-VN" sz="1800" b="0" i="0" dirty="0">
                <a:solidFill>
                  <a:srgbClr val="F8F8F8"/>
                </a:solidFill>
                <a:effectLst/>
                <a:latin typeface="Times New Roman" panose="02020603050405020304" pitchFamily="18" charset="0"/>
                <a:ea typeface="Times New Roman" panose="02020603050405020304" pitchFamily="18" charset="0"/>
                <a:cs typeface="Inter" panose="020B0604020202020204" charset="0"/>
              </a:rPr>
              <a:t>Mục tiêu của bài toán</a:t>
            </a:r>
            <a:r>
              <a:rPr lang="en-US" sz="1800" b="0" i="0" dirty="0">
                <a:solidFill>
                  <a:srgbClr val="F8F8F8"/>
                </a:solidFill>
                <a:effectLst/>
                <a:latin typeface="Times New Roman" panose="02020603050405020304" pitchFamily="18" charset="0"/>
                <a:ea typeface="Times New Roman" panose="02020603050405020304" pitchFamily="18" charset="0"/>
                <a:cs typeface="Inter" panose="020B0604020202020204" charset="0"/>
              </a:rPr>
              <a:t>:</a:t>
            </a:r>
          </a:p>
          <a:p>
            <a:pPr marL="285750" indent="-285750">
              <a:buClr>
                <a:schemeClr val="bg1"/>
              </a:buClr>
              <a:buFont typeface="Wingdings" panose="05000000000000000000" pitchFamily="2" charset="2"/>
              <a:buChar char="q"/>
            </a:pPr>
            <a:r>
              <a:rPr lang="vi-VN" sz="1800" b="0" i="0" dirty="0">
                <a:solidFill>
                  <a:srgbClr val="F8F8F8"/>
                </a:solidFill>
                <a:effectLst/>
                <a:latin typeface="Times New Roman" panose="02020603050405020304" pitchFamily="18" charset="0"/>
                <a:ea typeface="Times New Roman" panose="02020603050405020304" pitchFamily="18" charset="0"/>
                <a:cs typeface="Inter" panose="020B0604020202020204" charset="0"/>
              </a:rPr>
              <a:t>Phát hiện vị trí biển số xe trong hình ảnh hoặc </a:t>
            </a:r>
            <a:r>
              <a:rPr lang="vi-VN" sz="1800" b="0" i="0" dirty="0" err="1">
                <a:solidFill>
                  <a:srgbClr val="F8F8F8"/>
                </a:solidFill>
                <a:effectLst/>
                <a:latin typeface="Times New Roman" panose="02020603050405020304" pitchFamily="18" charset="0"/>
                <a:ea typeface="Times New Roman" panose="02020603050405020304" pitchFamily="18" charset="0"/>
                <a:cs typeface="Inter" panose="020B0604020202020204" charset="0"/>
              </a:rPr>
              <a:t>video</a:t>
            </a:r>
            <a:r>
              <a:rPr lang="vi-VN" sz="1800" b="0" i="0" dirty="0">
                <a:solidFill>
                  <a:srgbClr val="F8F8F8"/>
                </a:solidFill>
                <a:effectLst/>
                <a:latin typeface="Times New Roman" panose="02020603050405020304" pitchFamily="18" charset="0"/>
                <a:ea typeface="Times New Roman" panose="02020603050405020304" pitchFamily="18" charset="0"/>
                <a:cs typeface="Inter" panose="020B0604020202020204" charset="0"/>
              </a:rPr>
              <a:t>.</a:t>
            </a:r>
            <a:endParaRPr lang="en-US" sz="1800" b="0" i="0" dirty="0">
              <a:solidFill>
                <a:srgbClr val="F8F8F8"/>
              </a:solidFill>
              <a:effectLst/>
              <a:latin typeface="Times New Roman" panose="02020603050405020304" pitchFamily="18" charset="0"/>
              <a:ea typeface="Times New Roman" panose="02020603050405020304" pitchFamily="18" charset="0"/>
              <a:cs typeface="Inter" panose="020B0604020202020204" charset="0"/>
            </a:endParaRPr>
          </a:p>
          <a:p>
            <a:pPr marL="285750" indent="-285750">
              <a:buClr>
                <a:schemeClr val="bg1"/>
              </a:buClr>
              <a:buFont typeface="Wingdings" panose="05000000000000000000" pitchFamily="2" charset="2"/>
              <a:buChar char="q"/>
            </a:pPr>
            <a:r>
              <a:rPr lang="vi-VN" sz="1800" b="0" i="0" dirty="0">
                <a:solidFill>
                  <a:srgbClr val="F8F8F8"/>
                </a:solidFill>
                <a:effectLst/>
                <a:latin typeface="Times New Roman" panose="02020603050405020304" pitchFamily="18" charset="0"/>
                <a:ea typeface="Times New Roman" panose="02020603050405020304" pitchFamily="18" charset="0"/>
                <a:cs typeface="Inter" panose="020B0604020202020204" charset="0"/>
              </a:rPr>
              <a:t>Tách ký tự trong biển số xe.</a:t>
            </a:r>
            <a:endParaRPr lang="en-US" sz="1800" b="0" i="0" dirty="0">
              <a:solidFill>
                <a:srgbClr val="F8F8F8"/>
              </a:solidFill>
              <a:effectLst/>
              <a:latin typeface="Times New Roman" panose="02020603050405020304" pitchFamily="18" charset="0"/>
              <a:ea typeface="Times New Roman" panose="02020603050405020304" pitchFamily="18" charset="0"/>
              <a:cs typeface="Inter" panose="020B0604020202020204" charset="0"/>
            </a:endParaRPr>
          </a:p>
          <a:p>
            <a:pPr marL="285750" indent="-285750">
              <a:buClr>
                <a:schemeClr val="bg1"/>
              </a:buClr>
              <a:buFont typeface="Wingdings" panose="05000000000000000000" pitchFamily="2" charset="2"/>
              <a:buChar char="q"/>
            </a:pPr>
            <a:r>
              <a:rPr lang="vi-VN" sz="1800" b="0" i="0" dirty="0">
                <a:solidFill>
                  <a:srgbClr val="F8F8F8"/>
                </a:solidFill>
                <a:effectLst/>
                <a:latin typeface="Times New Roman" panose="02020603050405020304" pitchFamily="18" charset="0"/>
                <a:ea typeface="Times New Roman" panose="02020603050405020304" pitchFamily="18" charset="0"/>
                <a:cs typeface="Inter" panose="020B0604020202020204" charset="0"/>
              </a:rPr>
              <a:t>Nhận diện ký tự và tạo ra chuỗi ký tự đại diện cho biển số</a:t>
            </a:r>
            <a:endParaRPr lang="en-US" sz="1800" dirty="0"/>
          </a:p>
        </p:txBody>
      </p:sp>
    </p:spTree>
    <p:extLst>
      <p:ext uri="{BB962C8B-B14F-4D97-AF65-F5344CB8AC3E}">
        <p14:creationId xmlns:p14="http://schemas.microsoft.com/office/powerpoint/2010/main" val="1755755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61111E-6 1.35802E-6 L -0.59809 0.62809 " pathEditMode="relative" rAng="0" ptsTypes="AA">
                                      <p:cBhvr>
                                        <p:cTn id="6" dur="2000" fill="hold"/>
                                        <p:tgtEl>
                                          <p:spTgt spid="1033">
                                            <p:txEl>
                                              <p:pRg st="0" end="0"/>
                                            </p:txEl>
                                          </p:spTgt>
                                        </p:tgtEl>
                                        <p:attrNameLst>
                                          <p:attrName>ppt_x</p:attrName>
                                          <p:attrName>ppt_y</p:attrName>
                                        </p:attrNameLst>
                                      </p:cBhvr>
                                      <p:rCtr x="-29896" y="31389"/>
                                    </p:animMotion>
                                  </p:childTnLst>
                                </p:cTn>
                              </p:par>
                              <p:par>
                                <p:cTn id="7" presetID="42" presetClass="path" presetSubtype="0" accel="50000" decel="50000" fill="hold" nodeType="withEffect">
                                  <p:stCondLst>
                                    <p:cond delay="0"/>
                                  </p:stCondLst>
                                  <p:childTnLst>
                                    <p:animMotion origin="layout" path="M -3.61111E-6 -1.97531E-6 L -0.68698 0.47994 " pathEditMode="relative" rAng="0" ptsTypes="AA">
                                      <p:cBhvr>
                                        <p:cTn id="8" dur="2000" fill="hold"/>
                                        <p:tgtEl>
                                          <p:spTgt spid="1033">
                                            <p:txEl>
                                              <p:pRg st="1" end="1"/>
                                            </p:txEl>
                                          </p:spTgt>
                                        </p:tgtEl>
                                        <p:attrNameLst>
                                          <p:attrName>ppt_x</p:attrName>
                                          <p:attrName>ppt_y</p:attrName>
                                        </p:attrNameLst>
                                      </p:cBhvr>
                                      <p:rCtr x="-34340" y="23981"/>
                                    </p:animMotion>
                                  </p:childTnLst>
                                </p:cTn>
                              </p:par>
                              <p:par>
                                <p:cTn id="9" presetID="42" presetClass="path" presetSubtype="0" accel="50000" decel="50000" fill="hold" nodeType="withEffect">
                                  <p:stCondLst>
                                    <p:cond delay="0"/>
                                  </p:stCondLst>
                                  <p:childTnLst>
                                    <p:animMotion origin="layout" path="M -1.38889E-6 -3.45679E-6 L -0.61736 0.41266 " pathEditMode="relative" rAng="0" ptsTypes="AA">
                                      <p:cBhvr>
                                        <p:cTn id="10" dur="2000" fill="hold"/>
                                        <p:tgtEl>
                                          <p:spTgt spid="1033">
                                            <p:txEl>
                                              <p:pRg st="2" end="2"/>
                                            </p:txEl>
                                          </p:spTgt>
                                        </p:tgtEl>
                                        <p:attrNameLst>
                                          <p:attrName>ppt_x</p:attrName>
                                          <p:attrName>ppt_y</p:attrName>
                                        </p:attrNameLst>
                                      </p:cBhvr>
                                      <p:rCtr x="-30868" y="20617"/>
                                    </p:animMotion>
                                  </p:childTnLst>
                                </p:cTn>
                              </p:par>
                              <p:par>
                                <p:cTn id="11" presetID="42" presetClass="path" presetSubtype="0" accel="50000" decel="50000" fill="hold" nodeType="withEffect">
                                  <p:stCondLst>
                                    <p:cond delay="0"/>
                                  </p:stCondLst>
                                  <p:childTnLst>
                                    <p:animMotion origin="layout" path="M 1.11111E-6 1.48148E-6 L -0.58802 0.25648 " pathEditMode="relative" rAng="0" ptsTypes="AA">
                                      <p:cBhvr>
                                        <p:cTn id="12" dur="2000" fill="hold"/>
                                        <p:tgtEl>
                                          <p:spTgt spid="1033">
                                            <p:txEl>
                                              <p:pRg st="3" end="3"/>
                                            </p:txEl>
                                          </p:spTgt>
                                        </p:tgtEl>
                                        <p:attrNameLst>
                                          <p:attrName>ppt_x</p:attrName>
                                          <p:attrName>ppt_y</p:attrName>
                                        </p:attrNameLst>
                                      </p:cBhvr>
                                      <p:rCtr x="-29392" y="12809"/>
                                    </p:animMotion>
                                  </p:childTnLst>
                                </p:cTn>
                              </p:par>
                              <p:par>
                                <p:cTn id="13" presetID="42" presetClass="path" presetSubtype="0" accel="50000" decel="50000" fill="hold" nodeType="withEffect">
                                  <p:stCondLst>
                                    <p:cond delay="0"/>
                                  </p:stCondLst>
                                  <p:childTnLst>
                                    <p:animMotion origin="layout" path="M -3.61111E-6 3.20988E-6 L -0.62534 0.24012 " pathEditMode="relative" rAng="0" ptsTypes="AA">
                                      <p:cBhvr>
                                        <p:cTn id="14" dur="2000" fill="hold"/>
                                        <p:tgtEl>
                                          <p:spTgt spid="1033">
                                            <p:txEl>
                                              <p:pRg st="4" end="4"/>
                                            </p:txEl>
                                          </p:spTgt>
                                        </p:tgtEl>
                                        <p:attrNameLst>
                                          <p:attrName>ppt_x</p:attrName>
                                          <p:attrName>ppt_y</p:attrName>
                                        </p:attrNameLst>
                                      </p:cBhvr>
                                      <p:rCtr x="-31267" y="12006"/>
                                    </p:animMotion>
                                  </p:childTnLst>
                                </p:cTn>
                              </p:par>
                            </p:childTnLst>
                          </p:cTn>
                        </p:par>
                      </p:childTnLst>
                    </p:cTn>
                  </p:par>
                  <p:par>
                    <p:cTn id="15" fill="hold">
                      <p:stCondLst>
                        <p:cond delay="indefinite"/>
                      </p:stCondLst>
                      <p:childTnLst>
                        <p:par>
                          <p:cTn id="16" fill="hold">
                            <p:stCondLst>
                              <p:cond delay="0"/>
                            </p:stCondLst>
                            <p:childTnLst>
                              <p:par>
                                <p:cTn id="17" presetID="42" presetClass="path" presetSubtype="0" accel="50000" decel="50000" fill="hold" grpId="0" nodeType="clickEffect">
                                  <p:stCondLst>
                                    <p:cond delay="0"/>
                                  </p:stCondLst>
                                  <p:childTnLst>
                                    <p:animMotion origin="layout" path="M 3.88889E-6 1.35802E-6 L 0.53594 -0.01666 " pathEditMode="relative" rAng="0" ptsTypes="AA">
                                      <p:cBhvr>
                                        <p:cTn id="18" dur="2000" fill="hold"/>
                                        <p:tgtEl>
                                          <p:spTgt spid="5"/>
                                        </p:tgtEl>
                                        <p:attrNameLst>
                                          <p:attrName>ppt_x</p:attrName>
                                          <p:attrName>ppt_y</p:attrName>
                                        </p:attrNameLst>
                                      </p:cBhvr>
                                      <p:rCtr x="26424" y="-1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0"/>
        <p:cNvGrpSpPr/>
        <p:nvPr/>
      </p:nvGrpSpPr>
      <p:grpSpPr>
        <a:xfrm>
          <a:off x="0" y="0"/>
          <a:ext cx="0" cy="0"/>
          <a:chOff x="0" y="0"/>
          <a:chExt cx="0" cy="0"/>
        </a:xfrm>
      </p:grpSpPr>
      <p:sp>
        <p:nvSpPr>
          <p:cNvPr id="1031" name="Google Shape;1031;p43"/>
          <p:cNvSpPr txBox="1">
            <a:spLocks noGrp="1"/>
          </p:cNvSpPr>
          <p:nvPr>
            <p:ph type="title"/>
          </p:nvPr>
        </p:nvSpPr>
        <p:spPr>
          <a:xfrm>
            <a:off x="620954" y="861526"/>
            <a:ext cx="427486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Thị</a:t>
            </a:r>
            <a:r>
              <a:rPr lang="en-US" dirty="0"/>
              <a:t> </a:t>
            </a:r>
            <a:r>
              <a:rPr lang="en-US" dirty="0" err="1"/>
              <a:t>giác</a:t>
            </a:r>
            <a:r>
              <a:rPr lang="en-US" dirty="0"/>
              <a:t> </a:t>
            </a:r>
            <a:r>
              <a:rPr lang="en-US" dirty="0" err="1"/>
              <a:t>máy</a:t>
            </a:r>
            <a:r>
              <a:rPr lang="en-US" dirty="0"/>
              <a:t> </a:t>
            </a:r>
            <a:r>
              <a:rPr lang="en-US" dirty="0" err="1"/>
              <a:t>tính</a:t>
            </a:r>
            <a:r>
              <a:rPr lang="en-US" dirty="0"/>
              <a:t>:</a:t>
            </a:r>
            <a:endParaRPr dirty="0"/>
          </a:p>
        </p:txBody>
      </p:sp>
      <p:sp>
        <p:nvSpPr>
          <p:cNvPr id="1033" name="Google Shape;1033;p43"/>
          <p:cNvSpPr txBox="1">
            <a:spLocks noGrp="1"/>
          </p:cNvSpPr>
          <p:nvPr>
            <p:ph type="subTitle" idx="2"/>
          </p:nvPr>
        </p:nvSpPr>
        <p:spPr>
          <a:xfrm>
            <a:off x="175277" y="1798410"/>
            <a:ext cx="4432442" cy="800138"/>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1800" dirty="0" err="1">
                <a:effectLst/>
                <a:latin typeface="Times New Roman" panose="02020603050405020304" pitchFamily="18" charset="0"/>
                <a:ea typeface="Times New Roman" panose="02020603050405020304" pitchFamily="18" charset="0"/>
              </a:rPr>
              <a:t>Thị</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giác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máy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tính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là</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một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lĩnh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vực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của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trí</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tuệ</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nhân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tạo</a:t>
            </a:r>
            <a:r>
              <a:rPr lang="en-US" sz="1800" dirty="0">
                <a:effectLst/>
                <a:latin typeface="Times New Roman" panose="02020603050405020304" pitchFamily="18" charset="0"/>
                <a:ea typeface="Times New Roman" panose="02020603050405020304" pitchFamily="18" charset="0"/>
              </a:rPr>
              <a:t> (AI) </a:t>
            </a:r>
            <a:r>
              <a:rPr lang="en-US" sz="1800" dirty="0" err="1">
                <a:effectLst/>
                <a:latin typeface="Times New Roman" panose="02020603050405020304" pitchFamily="18" charset="0"/>
                <a:ea typeface="Times New Roman" panose="02020603050405020304" pitchFamily="18" charset="0"/>
              </a:rPr>
              <a:t>tập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trung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vào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việc</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giúp</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máy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tính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hiểu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và</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phân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tích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rPr>
              <a:t> tin </a:t>
            </a:r>
            <a:r>
              <a:rPr lang="en-US" sz="1800" dirty="0" err="1">
                <a:effectLst/>
                <a:latin typeface="Times New Roman" panose="02020603050405020304" pitchFamily="18" charset="0"/>
                <a:ea typeface="Times New Roman" panose="02020603050405020304" pitchFamily="18" charset="0"/>
              </a:rPr>
              <a:t>từ</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hình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ảnh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hoặc</a:t>
            </a:r>
            <a:r>
              <a:rPr lang="en-US" sz="1800" dirty="0">
                <a:effectLst/>
                <a:latin typeface="Times New Roman" panose="02020603050405020304" pitchFamily="18" charset="0"/>
                <a:ea typeface="Times New Roman" panose="02020603050405020304" pitchFamily="18" charset="0"/>
              </a:rPr>
              <a:t> video, </a:t>
            </a:r>
            <a:r>
              <a:rPr lang="en-US" sz="1800" dirty="0" err="1">
                <a:effectLst/>
                <a:latin typeface="Times New Roman" panose="02020603050405020304" pitchFamily="18" charset="0"/>
                <a:ea typeface="Times New Roman" panose="02020603050405020304" pitchFamily="18" charset="0"/>
              </a:rPr>
              <a:t>tương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tự</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như</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cách</a:t>
            </a:r>
            <a:r>
              <a:rPr lang="en-US" sz="1800" dirty="0">
                <a:effectLst/>
                <a:latin typeface="Times New Roman" panose="02020603050405020304" pitchFamily="18" charset="0"/>
                <a:ea typeface="Times New Roman" panose="02020603050405020304" pitchFamily="18" charset="0"/>
              </a:rPr>
              <a:t> con </a:t>
            </a:r>
            <a:r>
              <a:rPr lang="en-US" sz="1800" dirty="0" err="1">
                <a:effectLst/>
                <a:latin typeface="Times New Roman" panose="02020603050405020304" pitchFamily="18" charset="0"/>
                <a:ea typeface="Times New Roman" panose="02020603050405020304" pitchFamily="18" charset="0"/>
              </a:rPr>
              <a:t>người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nhìn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và</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diễn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giải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thế</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giới</a:t>
            </a:r>
            <a:r>
              <a:rPr lang="en-US" sz="1800" dirty="0">
                <a:effectLst/>
                <a:latin typeface="Times New Roman" panose="02020603050405020304" pitchFamily="18" charset="0"/>
                <a:ea typeface="Times New Roman" panose="02020603050405020304" pitchFamily="18" charset="0"/>
              </a:rPr>
              <a:t>.</a:t>
            </a:r>
            <a:endParaRPr sz="1800" dirty="0"/>
          </a:p>
        </p:txBody>
      </p:sp>
      <p:sp>
        <p:nvSpPr>
          <p:cNvPr id="7" name="Google Shape;1033;p43">
            <a:extLst>
              <a:ext uri="{FF2B5EF4-FFF2-40B4-BE49-F238E27FC236}">
                <a16:creationId xmlns:a16="http://schemas.microsoft.com/office/drawing/2014/main" id="{AA78CA78-C1F1-D670-59F5-7E63389EFE21}"/>
              </a:ext>
            </a:extLst>
          </p:cNvPr>
          <p:cNvSpPr txBox="1">
            <a:spLocks/>
          </p:cNvSpPr>
          <p:nvPr/>
        </p:nvSpPr>
        <p:spPr>
          <a:xfrm>
            <a:off x="842084" y="4193202"/>
            <a:ext cx="3470400" cy="8001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1pPr>
            <a:lvl2pPr marL="914400" marR="0" lvl="1"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2pPr>
            <a:lvl3pPr marL="1371600" marR="0" lvl="2"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3pPr>
            <a:lvl4pPr marL="1828800" marR="0" lvl="3"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4pPr>
            <a:lvl5pPr marL="2286000" marR="0" lvl="4"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5pPr>
            <a:lvl6pPr marL="2743200" marR="0" lvl="5"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6pPr>
            <a:lvl7pPr marL="3200400" marR="0" lvl="6"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7pPr>
            <a:lvl8pPr marL="3657600" marR="0" lvl="7"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8pPr>
            <a:lvl9pPr marL="4114800" marR="0" lvl="8"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9pPr>
          </a:lstStyle>
          <a:p>
            <a:pPr marL="0" indent="0"/>
            <a:endParaRPr lang="en-US" sz="1600" dirty="0"/>
          </a:p>
        </p:txBody>
      </p:sp>
      <p:sp>
        <p:nvSpPr>
          <p:cNvPr id="10" name="Google Shape;1031;p43">
            <a:extLst>
              <a:ext uri="{FF2B5EF4-FFF2-40B4-BE49-F238E27FC236}">
                <a16:creationId xmlns:a16="http://schemas.microsoft.com/office/drawing/2014/main" id="{21F06FF5-C5EF-FE2A-3F91-887F1EA53A76}"/>
              </a:ext>
            </a:extLst>
          </p:cNvPr>
          <p:cNvSpPr txBox="1">
            <a:spLocks/>
          </p:cNvSpPr>
          <p:nvPr/>
        </p:nvSpPr>
        <p:spPr>
          <a:xfrm>
            <a:off x="4607719" y="489361"/>
            <a:ext cx="4572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000"/>
              <a:buFont typeface="Kanit"/>
              <a:buNone/>
              <a:defRPr sz="3000" b="0" i="0" u="none" strike="noStrike" cap="none">
                <a:solidFill>
                  <a:schemeClr val="lt2"/>
                </a:solidFill>
                <a:latin typeface="Kanit"/>
                <a:ea typeface="Kanit"/>
                <a:cs typeface="Kanit"/>
                <a:sym typeface="Kanit"/>
              </a:defRPr>
            </a:lvl1pPr>
            <a:lvl2pPr marR="0" lvl="1"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2pPr>
            <a:lvl3pPr marR="0" lvl="2"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3pPr>
            <a:lvl4pPr marR="0" lvl="3"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4pPr>
            <a:lvl5pPr marR="0" lvl="4"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5pPr>
            <a:lvl6pPr marR="0" lvl="5"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6pPr>
            <a:lvl7pPr marR="0" lvl="6"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7pPr>
            <a:lvl8pPr marR="0" lvl="7"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8pPr>
            <a:lvl9pPr marR="0" lvl="8"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9pPr>
          </a:lstStyle>
          <a:p>
            <a:r>
              <a:rPr lang="en-US" dirty="0" err="1"/>
              <a:t>Tổng</a:t>
            </a:r>
            <a:r>
              <a:rPr lang="en-US" dirty="0"/>
              <a:t> </a:t>
            </a:r>
            <a:r>
              <a:rPr lang="en-US" dirty="0" err="1"/>
              <a:t>quan</a:t>
            </a:r>
            <a:r>
              <a:rPr lang="en-US" dirty="0"/>
              <a:t> </a:t>
            </a:r>
            <a:r>
              <a:rPr lang="en-US" dirty="0" err="1"/>
              <a:t>về</a:t>
            </a:r>
            <a:r>
              <a:rPr lang="en-US" dirty="0"/>
              <a:t> </a:t>
            </a:r>
            <a:r>
              <a:rPr lang="en-US" dirty="0" err="1"/>
              <a:t>học</a:t>
            </a:r>
            <a:r>
              <a:rPr lang="en-US" dirty="0"/>
              <a:t> </a:t>
            </a:r>
            <a:r>
              <a:rPr lang="en-US" dirty="0" err="1"/>
              <a:t>sâu</a:t>
            </a:r>
            <a:r>
              <a:rPr lang="en-US" dirty="0"/>
              <a:t> YOLO</a:t>
            </a:r>
          </a:p>
        </p:txBody>
      </p:sp>
      <p:sp>
        <p:nvSpPr>
          <p:cNvPr id="11" name="Google Shape;1033;p43">
            <a:extLst>
              <a:ext uri="{FF2B5EF4-FFF2-40B4-BE49-F238E27FC236}">
                <a16:creationId xmlns:a16="http://schemas.microsoft.com/office/drawing/2014/main" id="{2CE26063-1330-D8DF-5A4B-4F13C54A52E2}"/>
              </a:ext>
            </a:extLst>
          </p:cNvPr>
          <p:cNvSpPr txBox="1">
            <a:spLocks/>
          </p:cNvSpPr>
          <p:nvPr/>
        </p:nvSpPr>
        <p:spPr>
          <a:xfrm>
            <a:off x="4572000" y="2147280"/>
            <a:ext cx="4164564" cy="217418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1pPr>
            <a:lvl2pPr marL="914400" marR="0" lvl="1"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2pPr>
            <a:lvl3pPr marL="1371600" marR="0" lvl="2"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3pPr>
            <a:lvl4pPr marL="1828800" marR="0" lvl="3"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4pPr>
            <a:lvl5pPr marL="2286000" marR="0" lvl="4"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5pPr>
            <a:lvl6pPr marL="2743200" marR="0" lvl="5"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6pPr>
            <a:lvl7pPr marL="3200400" marR="0" lvl="6"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7pPr>
            <a:lvl8pPr marL="3657600" marR="0" lvl="7"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8pPr>
            <a:lvl9pPr marL="4114800" marR="0" lvl="8" indent="-304800" algn="ctr" rtl="0">
              <a:lnSpc>
                <a:spcPct val="100000"/>
              </a:lnSpc>
              <a:spcBef>
                <a:spcPts val="0"/>
              </a:spcBef>
              <a:spcAft>
                <a:spcPts val="0"/>
              </a:spcAft>
              <a:buClr>
                <a:schemeClr val="lt2"/>
              </a:buClr>
              <a:buSzPts val="1200"/>
              <a:buFont typeface="Inter"/>
              <a:buNone/>
              <a:defRPr sz="1200" b="0" i="0" u="none" strike="noStrike" cap="none">
                <a:solidFill>
                  <a:schemeClr val="lt2"/>
                </a:solidFill>
                <a:latin typeface="Inter"/>
                <a:ea typeface="Inter"/>
                <a:cs typeface="Inter"/>
                <a:sym typeface="Inter"/>
              </a:defRPr>
            </a:lvl9pPr>
          </a:lstStyle>
          <a:p>
            <a:pPr marL="0" indent="0" algn="just"/>
            <a:r>
              <a:rPr lang="en-US" sz="1800" dirty="0">
                <a:effectLst/>
                <a:latin typeface="Times New Roman" panose="02020603050405020304" pitchFamily="18" charset="0"/>
                <a:ea typeface="Times New Roman" panose="02020603050405020304" pitchFamily="18" charset="0"/>
              </a:rPr>
              <a:t>Y</a:t>
            </a:r>
            <a:r>
              <a:rPr lang="vi-VN" sz="1800" dirty="0">
                <a:effectLst/>
                <a:latin typeface="Times New Roman" panose="02020603050405020304" pitchFamily="18" charset="0"/>
                <a:ea typeface="Times New Roman" panose="02020603050405020304" pitchFamily="18" charset="0"/>
              </a:rPr>
              <a:t>OLO (</a:t>
            </a:r>
            <a:r>
              <a:rPr lang="vi-VN" sz="1800" dirty="0" err="1">
                <a:effectLst/>
                <a:latin typeface="Times New Roman" panose="02020603050405020304" pitchFamily="18" charset="0"/>
                <a:ea typeface="Times New Roman" panose="02020603050405020304" pitchFamily="18" charset="0"/>
              </a:rPr>
              <a:t>You</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Only</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Look</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Once</a:t>
            </a:r>
            <a:r>
              <a:rPr lang="vi-VN" sz="1800" dirty="0">
                <a:effectLst/>
                <a:latin typeface="Times New Roman" panose="02020603050405020304" pitchFamily="18" charset="0"/>
                <a:ea typeface="Times New Roman" panose="02020603050405020304" pitchFamily="18" charset="0"/>
              </a:rPr>
              <a:t>) là một mô hình học sâu thời gian thực được sử dụng để phát hiện đối tượng trong hình ảnh và </a:t>
            </a:r>
            <a:r>
              <a:rPr lang="vi-VN" sz="1800" dirty="0" err="1">
                <a:effectLst/>
                <a:latin typeface="Times New Roman" panose="02020603050405020304" pitchFamily="18" charset="0"/>
                <a:ea typeface="Times New Roman" panose="02020603050405020304" pitchFamily="18" charset="0"/>
              </a:rPr>
              <a:t>video</a:t>
            </a:r>
            <a:r>
              <a:rPr lang="vi-VN" sz="1800" dirty="0">
                <a:effectLst/>
                <a:latin typeface="Times New Roman" panose="02020603050405020304" pitchFamily="18" charset="0"/>
                <a:ea typeface="Times New Roman" panose="02020603050405020304" pitchFamily="18" charset="0"/>
              </a:rPr>
              <a:t>.</a:t>
            </a:r>
            <a:endParaRPr lang="en-US" sz="1800" dirty="0">
              <a:effectLst/>
              <a:latin typeface="Times New Roman" panose="02020603050405020304" pitchFamily="18" charset="0"/>
              <a:ea typeface="Times New Roman" panose="02020603050405020304" pitchFamily="18" charset="0"/>
            </a:endParaRPr>
          </a:p>
          <a:p>
            <a:pPr marL="0" indent="0" algn="just"/>
            <a:r>
              <a:rPr lang="vi-VN" sz="1800" dirty="0">
                <a:effectLst/>
                <a:latin typeface="Times New Roman" panose="02020603050405020304" pitchFamily="18" charset="0"/>
                <a:ea typeface="Times New Roman" panose="02020603050405020304" pitchFamily="18" charset="0"/>
              </a:rPr>
              <a:t>Đặc điểm nổi bật:</a:t>
            </a:r>
            <a:endParaRPr lang="en-US" sz="1800" dirty="0">
              <a:effectLst/>
              <a:latin typeface="Times New Roman" panose="02020603050405020304" pitchFamily="18" charset="0"/>
              <a:ea typeface="Times New Roman" panose="02020603050405020304" pitchFamily="18" charset="0"/>
            </a:endParaRPr>
          </a:p>
          <a:p>
            <a:pPr marL="285750" indent="-285750" algn="just">
              <a:buFontTx/>
              <a:buChar char="-"/>
            </a:pPr>
            <a:r>
              <a:rPr lang="vi-VN" sz="1800" dirty="0">
                <a:effectLst/>
                <a:latin typeface="Times New Roman" panose="02020603050405020304" pitchFamily="18" charset="0"/>
                <a:ea typeface="Times New Roman" panose="02020603050405020304" pitchFamily="18" charset="0"/>
              </a:rPr>
              <a:t>Nhanh: Xử lý toàn bộ ảnh trong một lần duyệt (</a:t>
            </a:r>
            <a:r>
              <a:rPr lang="vi-VN" sz="1800" dirty="0" err="1">
                <a:effectLst/>
                <a:latin typeface="Times New Roman" panose="02020603050405020304" pitchFamily="18" charset="0"/>
                <a:ea typeface="Times New Roman" panose="02020603050405020304" pitchFamily="18" charset="0"/>
              </a:rPr>
              <a:t>end</a:t>
            </a:r>
            <a:r>
              <a:rPr lang="vi-VN" sz="1800" dirty="0">
                <a:effectLst/>
                <a:latin typeface="Times New Roman" panose="02020603050405020304" pitchFamily="18" charset="0"/>
                <a:ea typeface="Times New Roman" panose="02020603050405020304" pitchFamily="18" charset="0"/>
              </a:rPr>
              <a:t>-to-</a:t>
            </a:r>
            <a:r>
              <a:rPr lang="vi-VN" sz="1800" dirty="0" err="1">
                <a:effectLst/>
                <a:latin typeface="Times New Roman" panose="02020603050405020304" pitchFamily="18" charset="0"/>
                <a:ea typeface="Times New Roman" panose="02020603050405020304" pitchFamily="18" charset="0"/>
              </a:rPr>
              <a:t>end</a:t>
            </a:r>
            <a:r>
              <a:rPr lang="vi-VN" sz="1800" dirty="0">
                <a:effectLst/>
                <a:latin typeface="Times New Roman" panose="02020603050405020304" pitchFamily="18" charset="0"/>
                <a:ea typeface="Times New Roman" panose="02020603050405020304" pitchFamily="18" charset="0"/>
              </a:rPr>
              <a:t>).</a:t>
            </a:r>
            <a:endParaRPr lang="en-US" sz="1800" dirty="0">
              <a:effectLst/>
              <a:latin typeface="Times New Roman" panose="02020603050405020304" pitchFamily="18" charset="0"/>
              <a:ea typeface="Times New Roman" panose="02020603050405020304" pitchFamily="18" charset="0"/>
            </a:endParaRPr>
          </a:p>
          <a:p>
            <a:pPr marL="285750" indent="-285750" algn="just">
              <a:buFontTx/>
              <a:buChar char="-"/>
            </a:pPr>
            <a:r>
              <a:rPr lang="vi-VN" sz="1800" dirty="0">
                <a:effectLst/>
                <a:latin typeface="Times New Roman" panose="02020603050405020304" pitchFamily="18" charset="0"/>
                <a:ea typeface="Times New Roman" panose="02020603050405020304" pitchFamily="18" charset="0"/>
              </a:rPr>
              <a:t>Chính xác: Cân bằng giữa tốc độ và độ chính xác, phù hợp cho ứng dụng thời gian thực.</a:t>
            </a:r>
            <a:endParaRPr lang="en-US" sz="1800" dirty="0">
              <a:effectLst/>
              <a:latin typeface="Times New Roman" panose="02020603050405020304" pitchFamily="18" charset="0"/>
              <a:ea typeface="Times New Roman" panose="02020603050405020304" pitchFamily="18" charset="0"/>
            </a:endParaRPr>
          </a:p>
          <a:p>
            <a:pPr marL="285750" indent="-285750" algn="just">
              <a:buFontTx/>
              <a:buChar char="-"/>
            </a:pPr>
            <a:r>
              <a:rPr lang="vi-VN" sz="1800" dirty="0">
                <a:effectLst/>
                <a:latin typeface="Times New Roman" panose="02020603050405020304" pitchFamily="18" charset="0"/>
                <a:ea typeface="Times New Roman" panose="02020603050405020304" pitchFamily="18" charset="0"/>
              </a:rPr>
              <a:t>Khả năng tổng quát tốt: Nhận diện nhiều loại đối tượng trong cùng một ảnh.</a:t>
            </a:r>
            <a:endParaRPr lang="en-US" sz="2000" dirty="0">
              <a:solidFill>
                <a:schemeClr val="bg1"/>
              </a:solidFill>
            </a:endParaRPr>
          </a:p>
        </p:txBody>
      </p:sp>
      <p:pic>
        <p:nvPicPr>
          <p:cNvPr id="2" name="Picture 1">
            <a:extLst>
              <a:ext uri="{FF2B5EF4-FFF2-40B4-BE49-F238E27FC236}">
                <a16:creationId xmlns:a16="http://schemas.microsoft.com/office/drawing/2014/main" id="{F2D1B7DA-3D6D-50D6-39A8-B40030248366}"/>
              </a:ext>
            </a:extLst>
          </p:cNvPr>
          <p:cNvPicPr>
            <a:picLocks noChangeAspect="1"/>
          </p:cNvPicPr>
          <p:nvPr/>
        </p:nvPicPr>
        <p:blipFill>
          <a:blip r:embed="rId3"/>
          <a:stretch>
            <a:fillRect/>
          </a:stretch>
        </p:blipFill>
        <p:spPr>
          <a:xfrm>
            <a:off x="0" y="0"/>
            <a:ext cx="2521744" cy="814894"/>
          </a:xfrm>
          <a:prstGeom prst="rect">
            <a:avLst/>
          </a:prstGeom>
        </p:spPr>
      </p:pic>
      <p:pic>
        <p:nvPicPr>
          <p:cNvPr id="3" name="Hình ảnh 6" descr="*">
            <a:extLst>
              <a:ext uri="{FF2B5EF4-FFF2-40B4-BE49-F238E27FC236}">
                <a16:creationId xmlns:a16="http://schemas.microsoft.com/office/drawing/2014/main" id="{A8A70071-3CF3-15A2-6998-D2A8AC89607A}"/>
              </a:ext>
            </a:extLst>
          </p:cNvPr>
          <p:cNvPicPr>
            <a:picLocks noChangeAspect="1"/>
          </p:cNvPicPr>
          <p:nvPr/>
        </p:nvPicPr>
        <p:blipFill>
          <a:blip r:embed="rId4">
            <a:extLst>
              <a:ext uri="{28A0092B-C50C-407E-A947-70E740481C1C}">
                <a14:useLocalDpi xmlns:a14="http://schemas.microsoft.com/office/drawing/2010/main" val="0"/>
              </a:ext>
            </a:extLst>
          </a:blip>
          <a:srcRect r="3032" b="13077"/>
          <a:stretch/>
        </p:blipFill>
        <p:spPr bwMode="auto">
          <a:xfrm>
            <a:off x="-721372" y="2861384"/>
            <a:ext cx="5293372" cy="292016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031;p43">
            <a:extLst>
              <a:ext uri="{FF2B5EF4-FFF2-40B4-BE49-F238E27FC236}">
                <a16:creationId xmlns:a16="http://schemas.microsoft.com/office/drawing/2014/main" id="{0EAA89B9-2F1F-9578-D00C-83EAA649982A}"/>
              </a:ext>
            </a:extLst>
          </p:cNvPr>
          <p:cNvSpPr txBox="1">
            <a:spLocks noGrp="1"/>
          </p:cNvSpPr>
          <p:nvPr>
            <p:ph type="title"/>
          </p:nvPr>
        </p:nvSpPr>
        <p:spPr>
          <a:xfrm>
            <a:off x="425450" y="244148"/>
            <a:ext cx="7702550" cy="5730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000"/>
              <a:buFont typeface="Kanit"/>
              <a:buNone/>
              <a:defRPr sz="3000" b="0" i="0" u="none" strike="noStrike" cap="none">
                <a:solidFill>
                  <a:schemeClr val="lt2"/>
                </a:solidFill>
                <a:latin typeface="Kanit"/>
                <a:ea typeface="Kanit"/>
                <a:cs typeface="Kanit"/>
                <a:sym typeface="Kanit"/>
              </a:defRPr>
            </a:lvl1pPr>
            <a:lvl2pPr marR="0" lvl="1"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2pPr>
            <a:lvl3pPr marR="0" lvl="2"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3pPr>
            <a:lvl4pPr marR="0" lvl="3"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4pPr>
            <a:lvl5pPr marR="0" lvl="4"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5pPr>
            <a:lvl6pPr marR="0" lvl="5"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6pPr>
            <a:lvl7pPr marR="0" lvl="6"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7pPr>
            <a:lvl8pPr marR="0" lvl="7"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8pPr>
            <a:lvl9pPr marR="0" lvl="8" algn="l" rtl="0">
              <a:lnSpc>
                <a:spcPct val="100000"/>
              </a:lnSpc>
              <a:spcBef>
                <a:spcPts val="0"/>
              </a:spcBef>
              <a:spcAft>
                <a:spcPts val="0"/>
              </a:spcAft>
              <a:buClr>
                <a:schemeClr val="lt2"/>
              </a:buClr>
              <a:buSzPts val="3500"/>
              <a:buFont typeface="Kanit"/>
              <a:buNone/>
              <a:defRPr sz="3500" b="0" i="0" u="none" strike="noStrike" cap="none">
                <a:solidFill>
                  <a:schemeClr val="lt2"/>
                </a:solidFill>
                <a:latin typeface="Kanit"/>
                <a:ea typeface="Kanit"/>
                <a:cs typeface="Kanit"/>
                <a:sym typeface="Kanit"/>
              </a:defRPr>
            </a:lvl9pPr>
          </a:lstStyle>
          <a:p>
            <a:r>
              <a:rPr lang="en-US" dirty="0"/>
              <a:t>Quy </a:t>
            </a:r>
            <a:r>
              <a:rPr lang="en-US" dirty="0" err="1"/>
              <a:t>trình</a:t>
            </a:r>
            <a:r>
              <a:rPr lang="en-US" dirty="0"/>
              <a:t> </a:t>
            </a:r>
            <a:r>
              <a:rPr lang="en-US" dirty="0" err="1"/>
              <a:t>xử</a:t>
            </a:r>
            <a:r>
              <a:rPr lang="en-US" dirty="0"/>
              <a:t> </a:t>
            </a:r>
            <a:r>
              <a:rPr lang="en-US" dirty="0" err="1"/>
              <a:t>lý</a:t>
            </a:r>
            <a:r>
              <a:rPr lang="en-US" dirty="0"/>
              <a:t> YOLO</a:t>
            </a:r>
          </a:p>
        </p:txBody>
      </p:sp>
      <p:pic>
        <p:nvPicPr>
          <p:cNvPr id="2" name="Picture 1" descr="Ảnh có chứa bản phác thảo, văn bản, biểu đồ, Phông chữ&#10;&#10;Mô tả được tạo tự động">
            <a:extLst>
              <a:ext uri="{FF2B5EF4-FFF2-40B4-BE49-F238E27FC236}">
                <a16:creationId xmlns:a16="http://schemas.microsoft.com/office/drawing/2014/main" id="{2BFEDD28-8A57-DC02-1CCF-8BD22DB5745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4300" y="1170622"/>
            <a:ext cx="4457700" cy="3477577"/>
          </a:xfrm>
          <a:prstGeom prst="rect">
            <a:avLst/>
          </a:prstGeom>
          <a:noFill/>
          <a:ln>
            <a:noFill/>
          </a:ln>
        </p:spPr>
      </p:pic>
      <p:sp>
        <p:nvSpPr>
          <p:cNvPr id="26" name="TextBox 25">
            <a:extLst>
              <a:ext uri="{FF2B5EF4-FFF2-40B4-BE49-F238E27FC236}">
                <a16:creationId xmlns:a16="http://schemas.microsoft.com/office/drawing/2014/main" id="{C22199E8-18C9-56D2-90F8-44A3C7C24E7F}"/>
              </a:ext>
            </a:extLst>
          </p:cNvPr>
          <p:cNvSpPr txBox="1"/>
          <p:nvPr/>
        </p:nvSpPr>
        <p:spPr>
          <a:xfrm>
            <a:off x="4559300" y="1170622"/>
            <a:ext cx="4584700" cy="3041667"/>
          </a:xfrm>
          <a:prstGeom prst="rect">
            <a:avLst/>
          </a:prstGeom>
          <a:noFill/>
        </p:spPr>
        <p:txBody>
          <a:bodyPr wrap="square">
            <a:spAutoFit/>
          </a:bodyPr>
          <a:lstStyle/>
          <a:p>
            <a:pPr algn="just">
              <a:lnSpc>
                <a:spcPct val="200000"/>
              </a:lnSpc>
            </a:pPr>
            <a:r>
              <a:rPr lang="en-US" dirty="0">
                <a:solidFill>
                  <a:schemeClr val="bg1"/>
                </a:solidFill>
              </a:rPr>
              <a:t>1.</a:t>
            </a:r>
            <a:r>
              <a:rPr lang="vi-VN" dirty="0" err="1">
                <a:solidFill>
                  <a:schemeClr val="bg1"/>
                </a:solidFill>
              </a:rPr>
              <a:t>Input</a:t>
            </a:r>
            <a:r>
              <a:rPr lang="vi-VN" dirty="0">
                <a:solidFill>
                  <a:schemeClr val="bg1"/>
                </a:solidFill>
              </a:rPr>
              <a:t> </a:t>
            </a:r>
            <a:r>
              <a:rPr lang="vi-VN" dirty="0" err="1">
                <a:solidFill>
                  <a:schemeClr val="bg1"/>
                </a:solidFill>
              </a:rPr>
              <a:t>LayerKích</a:t>
            </a:r>
            <a:r>
              <a:rPr lang="vi-VN" dirty="0">
                <a:solidFill>
                  <a:schemeClr val="bg1"/>
                </a:solidFill>
              </a:rPr>
              <a:t> thước đầu vào</a:t>
            </a:r>
            <a:endParaRPr lang="en-US" dirty="0">
              <a:solidFill>
                <a:schemeClr val="bg1"/>
              </a:solidFill>
            </a:endParaRPr>
          </a:p>
          <a:p>
            <a:pPr algn="just">
              <a:lnSpc>
                <a:spcPct val="200000"/>
              </a:lnSpc>
            </a:pPr>
            <a:r>
              <a:rPr lang="vi-VN" dirty="0">
                <a:solidFill>
                  <a:schemeClr val="bg1"/>
                </a:solidFill>
              </a:rPr>
              <a:t>2. Các tầng tích chập (</a:t>
            </a:r>
            <a:r>
              <a:rPr lang="vi-VN" dirty="0" err="1">
                <a:solidFill>
                  <a:schemeClr val="bg1"/>
                </a:solidFill>
              </a:rPr>
              <a:t>Convolutional</a:t>
            </a:r>
            <a:r>
              <a:rPr lang="vi-VN" dirty="0">
                <a:solidFill>
                  <a:schemeClr val="bg1"/>
                </a:solidFill>
              </a:rPr>
              <a:t> </a:t>
            </a:r>
            <a:r>
              <a:rPr lang="vi-VN" dirty="0" err="1">
                <a:solidFill>
                  <a:schemeClr val="bg1"/>
                </a:solidFill>
              </a:rPr>
              <a:t>Layers</a:t>
            </a:r>
            <a:r>
              <a:rPr lang="vi-VN" dirty="0">
                <a:solidFill>
                  <a:schemeClr val="bg1"/>
                </a:solidFill>
              </a:rPr>
              <a:t>) </a:t>
            </a:r>
            <a:endParaRPr lang="en-US" dirty="0">
              <a:solidFill>
                <a:schemeClr val="bg1"/>
              </a:solidFill>
            </a:endParaRPr>
          </a:p>
          <a:p>
            <a:pPr algn="just">
              <a:lnSpc>
                <a:spcPct val="200000"/>
              </a:lnSpc>
            </a:pPr>
            <a:r>
              <a:rPr lang="vi-VN" dirty="0">
                <a:solidFill>
                  <a:schemeClr val="bg1"/>
                </a:solidFill>
              </a:rPr>
              <a:t>3. </a:t>
            </a:r>
            <a:r>
              <a:rPr lang="vi-VN" dirty="0" err="1">
                <a:solidFill>
                  <a:schemeClr val="bg1"/>
                </a:solidFill>
              </a:rPr>
              <a:t>Fully</a:t>
            </a:r>
            <a:r>
              <a:rPr lang="vi-VN" dirty="0">
                <a:solidFill>
                  <a:schemeClr val="bg1"/>
                </a:solidFill>
              </a:rPr>
              <a:t> </a:t>
            </a:r>
            <a:r>
              <a:rPr lang="vi-VN" dirty="0" err="1">
                <a:solidFill>
                  <a:schemeClr val="bg1"/>
                </a:solidFill>
              </a:rPr>
              <a:t>Connected</a:t>
            </a:r>
            <a:r>
              <a:rPr lang="vi-VN" dirty="0">
                <a:solidFill>
                  <a:schemeClr val="bg1"/>
                </a:solidFill>
              </a:rPr>
              <a:t> </a:t>
            </a:r>
            <a:r>
              <a:rPr lang="vi-VN" dirty="0" err="1">
                <a:solidFill>
                  <a:schemeClr val="bg1"/>
                </a:solidFill>
              </a:rPr>
              <a:t>Layers</a:t>
            </a:r>
            <a:r>
              <a:rPr lang="vi-VN" dirty="0">
                <a:solidFill>
                  <a:schemeClr val="bg1"/>
                </a:solidFill>
              </a:rPr>
              <a:t> (Tầng kết nối đầy đủ)</a:t>
            </a:r>
            <a:endParaRPr lang="en-US" dirty="0">
              <a:solidFill>
                <a:schemeClr val="bg1"/>
              </a:solidFill>
            </a:endParaRPr>
          </a:p>
          <a:p>
            <a:pPr algn="just">
              <a:lnSpc>
                <a:spcPct val="200000"/>
              </a:lnSpc>
            </a:pPr>
            <a:r>
              <a:rPr lang="vi-VN" dirty="0">
                <a:solidFill>
                  <a:schemeClr val="bg1"/>
                </a:solidFill>
              </a:rPr>
              <a:t>4. </a:t>
            </a:r>
            <a:r>
              <a:rPr lang="vi-VN" dirty="0" err="1">
                <a:solidFill>
                  <a:schemeClr val="bg1"/>
                </a:solidFill>
              </a:rPr>
              <a:t>Output</a:t>
            </a:r>
            <a:r>
              <a:rPr lang="vi-VN" dirty="0">
                <a:solidFill>
                  <a:schemeClr val="bg1"/>
                </a:solidFill>
              </a:rPr>
              <a:t> </a:t>
            </a:r>
            <a:r>
              <a:rPr lang="vi-VN" dirty="0" err="1">
                <a:solidFill>
                  <a:schemeClr val="bg1"/>
                </a:solidFill>
              </a:rPr>
              <a:t>LayerKích</a:t>
            </a:r>
            <a:r>
              <a:rPr lang="vi-VN" dirty="0">
                <a:solidFill>
                  <a:schemeClr val="bg1"/>
                </a:solidFill>
              </a:rPr>
              <a:t> thước đầu ra</a:t>
            </a:r>
            <a:endParaRPr lang="en-US" dirty="0">
              <a:solidFill>
                <a:schemeClr val="bg1"/>
              </a:solidFill>
            </a:endParaRPr>
          </a:p>
          <a:p>
            <a:pPr algn="just">
              <a:lnSpc>
                <a:spcPct val="200000"/>
              </a:lnSpc>
            </a:pPr>
            <a:r>
              <a:rPr lang="vi-VN" dirty="0">
                <a:solidFill>
                  <a:schemeClr val="bg1"/>
                </a:solidFill>
              </a:rPr>
              <a:t>5. Phương pháp hoạt động</a:t>
            </a:r>
            <a:r>
              <a:rPr lang="en-US" dirty="0">
                <a:solidFill>
                  <a:schemeClr val="bg1"/>
                </a:solidFill>
              </a:rPr>
              <a:t> </a:t>
            </a:r>
            <a:r>
              <a:rPr lang="vi-VN" dirty="0">
                <a:solidFill>
                  <a:schemeClr val="bg1"/>
                </a:solidFill>
              </a:rPr>
              <a:t>YOLO</a:t>
            </a:r>
            <a:r>
              <a:rPr lang="vi-VN" b="1" dirty="0">
                <a:solidFill>
                  <a:schemeClr val="bg1"/>
                </a:solidFill>
              </a:rPr>
              <a:t> </a:t>
            </a:r>
            <a:r>
              <a:rPr lang="vi-VN" dirty="0">
                <a:solidFill>
                  <a:schemeClr val="bg1"/>
                </a:solidFill>
              </a:rPr>
              <a:t>chia ảnh đầu vào thành lưới 7×77×7.Mỗi ô dự đoán 2 </a:t>
            </a:r>
            <a:r>
              <a:rPr lang="vi-VN" dirty="0" err="1">
                <a:solidFill>
                  <a:schemeClr val="bg1"/>
                </a:solidFill>
              </a:rPr>
              <a:t>bounding</a:t>
            </a:r>
            <a:r>
              <a:rPr lang="vi-VN" dirty="0">
                <a:solidFill>
                  <a:schemeClr val="bg1"/>
                </a:solidFill>
              </a:rPr>
              <a:t> </a:t>
            </a:r>
            <a:r>
              <a:rPr lang="vi-VN" dirty="0" err="1">
                <a:solidFill>
                  <a:schemeClr val="bg1"/>
                </a:solidFill>
              </a:rPr>
              <a:t>boxes</a:t>
            </a:r>
            <a:r>
              <a:rPr lang="vi-VN" dirty="0">
                <a:solidFill>
                  <a:schemeClr val="bg1"/>
                </a:solidFill>
              </a:rPr>
              <a:t> và xác suất thuộc lớp đối tượng.</a:t>
            </a:r>
            <a:endParaRPr lang="en-US" dirty="0">
              <a:solidFill>
                <a:schemeClr val="bg1"/>
              </a:solidFill>
            </a:endParaRPr>
          </a:p>
        </p:txBody>
      </p:sp>
      <p:pic>
        <p:nvPicPr>
          <p:cNvPr id="3" name="Picture 2">
            <a:extLst>
              <a:ext uri="{FF2B5EF4-FFF2-40B4-BE49-F238E27FC236}">
                <a16:creationId xmlns:a16="http://schemas.microsoft.com/office/drawing/2014/main" id="{8097E23B-CD85-BEDB-2E2C-B0389B6B7839}"/>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1684926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42"/>
          <p:cNvSpPr/>
          <p:nvPr/>
        </p:nvSpPr>
        <p:spPr>
          <a:xfrm>
            <a:off x="2789100" y="539500"/>
            <a:ext cx="5538000" cy="4064400"/>
          </a:xfrm>
          <a:prstGeom prst="snip2DiagRect">
            <a:avLst>
              <a:gd name="adj1" fmla="val 0"/>
              <a:gd name="adj2" fmla="val 18593"/>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Clr>
                <a:srgbClr val="000000"/>
              </a:buClr>
              <a:buSzPts val="1100"/>
              <a:buFont typeface="Arial"/>
              <a:buNone/>
            </a:pPr>
            <a:r>
              <a:rPr lang="en" sz="1500">
                <a:latin typeface="Inter"/>
                <a:ea typeface="Inter"/>
                <a:cs typeface="Inter"/>
                <a:sym typeface="Inter"/>
              </a:rPr>
              <a:t> </a:t>
            </a:r>
            <a:endParaRPr sz="1500">
              <a:latin typeface="Inter"/>
              <a:ea typeface="Inter"/>
              <a:cs typeface="Inter"/>
              <a:sym typeface="Inter"/>
            </a:endParaRPr>
          </a:p>
        </p:txBody>
      </p:sp>
      <p:sp>
        <p:nvSpPr>
          <p:cNvPr id="1012" name="Google Shape;1012;p42"/>
          <p:cNvSpPr txBox="1">
            <a:spLocks noGrp="1"/>
          </p:cNvSpPr>
          <p:nvPr>
            <p:ph type="title"/>
          </p:nvPr>
        </p:nvSpPr>
        <p:spPr>
          <a:xfrm>
            <a:off x="3007704" y="1185514"/>
            <a:ext cx="4947262" cy="1925700"/>
          </a:xfrm>
          <a:prstGeom prst="rect">
            <a:avLst/>
          </a:prstGeom>
        </p:spPr>
        <p:txBody>
          <a:bodyPr spcFirstLastPara="1" wrap="square" lIns="91425" tIns="91425" rIns="91425" bIns="91425" anchor="b" anchorCtr="0">
            <a:noAutofit/>
          </a:bodyPr>
          <a:lstStyle/>
          <a:p>
            <a:pPr marL="0" lvl="0" indent="0" algn="just" rtl="0">
              <a:spcBef>
                <a:spcPts val="0"/>
              </a:spcBef>
              <a:spcAft>
                <a:spcPts val="0"/>
              </a:spcAft>
              <a:buNone/>
            </a:pPr>
            <a:r>
              <a:rPr lang="en-US" dirty="0" err="1"/>
              <a:t>Xây</a:t>
            </a:r>
            <a:r>
              <a:rPr lang="en-US" dirty="0"/>
              <a:t> </a:t>
            </a:r>
            <a:r>
              <a:rPr lang="en-US" dirty="0" err="1"/>
              <a:t>dựng</a:t>
            </a:r>
            <a:r>
              <a:rPr lang="en-US" dirty="0"/>
              <a:t> </a:t>
            </a:r>
            <a:r>
              <a:rPr lang="en-US" dirty="0" err="1"/>
              <a:t>mô</a:t>
            </a:r>
            <a:r>
              <a:rPr lang="en-US" dirty="0"/>
              <a:t> </a:t>
            </a:r>
            <a:r>
              <a:rPr lang="en-US" dirty="0" err="1"/>
              <a:t>hình</a:t>
            </a:r>
            <a:endParaRPr dirty="0"/>
          </a:p>
        </p:txBody>
      </p:sp>
      <p:sp>
        <p:nvSpPr>
          <p:cNvPr id="1013" name="Google Shape;1013;p42"/>
          <p:cNvSpPr txBox="1">
            <a:spLocks noGrp="1"/>
          </p:cNvSpPr>
          <p:nvPr>
            <p:ph type="title" idx="2"/>
          </p:nvPr>
        </p:nvSpPr>
        <p:spPr>
          <a:xfrm>
            <a:off x="1093275" y="790864"/>
            <a:ext cx="1280700" cy="78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grpSp>
        <p:nvGrpSpPr>
          <p:cNvPr id="1014" name="Google Shape;1014;p42"/>
          <p:cNvGrpSpPr/>
          <p:nvPr/>
        </p:nvGrpSpPr>
        <p:grpSpPr>
          <a:xfrm>
            <a:off x="4400" y="0"/>
            <a:ext cx="2388500" cy="4634725"/>
            <a:chOff x="4400" y="0"/>
            <a:chExt cx="2388500" cy="4634725"/>
          </a:xfrm>
        </p:grpSpPr>
        <p:grpSp>
          <p:nvGrpSpPr>
            <p:cNvPr id="1015" name="Google Shape;1015;p42"/>
            <p:cNvGrpSpPr/>
            <p:nvPr/>
          </p:nvGrpSpPr>
          <p:grpSpPr>
            <a:xfrm>
              <a:off x="4400" y="4185175"/>
              <a:ext cx="2388500" cy="449550"/>
              <a:chOff x="4400" y="4185175"/>
              <a:chExt cx="2388500" cy="449550"/>
            </a:xfrm>
          </p:grpSpPr>
          <p:cxnSp>
            <p:nvCxnSpPr>
              <p:cNvPr id="1016" name="Google Shape;1016;p42"/>
              <p:cNvCxnSpPr/>
              <p:nvPr/>
            </p:nvCxnSpPr>
            <p:spPr>
              <a:xfrm>
                <a:off x="4400" y="4185175"/>
                <a:ext cx="1896600" cy="0"/>
              </a:xfrm>
              <a:prstGeom prst="straightConnector1">
                <a:avLst/>
              </a:prstGeom>
              <a:noFill/>
              <a:ln w="9525" cap="flat" cmpd="sng">
                <a:solidFill>
                  <a:schemeClr val="lt2"/>
                </a:solidFill>
                <a:prstDash val="solid"/>
                <a:round/>
                <a:headEnd type="none" w="med" len="med"/>
                <a:tailEnd type="none" w="med" len="med"/>
              </a:ln>
            </p:spPr>
          </p:cxnSp>
          <p:cxnSp>
            <p:nvCxnSpPr>
              <p:cNvPr id="1017" name="Google Shape;1017;p42"/>
              <p:cNvCxnSpPr/>
              <p:nvPr/>
            </p:nvCxnSpPr>
            <p:spPr>
              <a:xfrm>
                <a:off x="1900925" y="4185175"/>
                <a:ext cx="402900" cy="402900"/>
              </a:xfrm>
              <a:prstGeom prst="straightConnector1">
                <a:avLst/>
              </a:prstGeom>
              <a:noFill/>
              <a:ln w="9525" cap="flat" cmpd="sng">
                <a:solidFill>
                  <a:schemeClr val="lt2"/>
                </a:solidFill>
                <a:prstDash val="solid"/>
                <a:round/>
                <a:headEnd type="none" w="med" len="med"/>
                <a:tailEnd type="none" w="med" len="med"/>
              </a:ln>
            </p:spPr>
          </p:cxnSp>
          <p:sp>
            <p:nvSpPr>
              <p:cNvPr id="1018" name="Google Shape;1018;p42"/>
              <p:cNvSpPr/>
              <p:nvPr/>
            </p:nvSpPr>
            <p:spPr>
              <a:xfrm>
                <a:off x="2236600" y="4546525"/>
                <a:ext cx="156300" cy="88200"/>
              </a:xfrm>
              <a:prstGeom prst="ellipse">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019" name="Google Shape;1019;p42"/>
            <p:cNvGrpSpPr/>
            <p:nvPr/>
          </p:nvGrpSpPr>
          <p:grpSpPr>
            <a:xfrm>
              <a:off x="401625" y="0"/>
              <a:ext cx="1530771" cy="3919375"/>
              <a:chOff x="401625" y="0"/>
              <a:chExt cx="1530771" cy="3919375"/>
            </a:xfrm>
          </p:grpSpPr>
          <p:grpSp>
            <p:nvGrpSpPr>
              <p:cNvPr id="1020" name="Google Shape;1020;p42"/>
              <p:cNvGrpSpPr/>
              <p:nvPr/>
            </p:nvGrpSpPr>
            <p:grpSpPr>
              <a:xfrm>
                <a:off x="401625" y="0"/>
                <a:ext cx="1462238" cy="3919375"/>
                <a:chOff x="401625" y="0"/>
                <a:chExt cx="1462238" cy="3919375"/>
              </a:xfrm>
            </p:grpSpPr>
            <p:cxnSp>
              <p:nvCxnSpPr>
                <p:cNvPr id="1021" name="Google Shape;1021;p42"/>
                <p:cNvCxnSpPr/>
                <p:nvPr/>
              </p:nvCxnSpPr>
              <p:spPr>
                <a:xfrm>
                  <a:off x="401875" y="0"/>
                  <a:ext cx="0" cy="1581900"/>
                </a:xfrm>
                <a:prstGeom prst="straightConnector1">
                  <a:avLst/>
                </a:prstGeom>
                <a:noFill/>
                <a:ln w="9525" cap="flat" cmpd="sng">
                  <a:solidFill>
                    <a:schemeClr val="accent1"/>
                  </a:solidFill>
                  <a:prstDash val="solid"/>
                  <a:round/>
                  <a:headEnd type="none" w="med" len="med"/>
                  <a:tailEnd type="none" w="med" len="med"/>
                </a:ln>
              </p:spPr>
            </p:cxnSp>
            <p:cxnSp>
              <p:nvCxnSpPr>
                <p:cNvPr id="1022" name="Google Shape;1022;p42"/>
                <p:cNvCxnSpPr/>
                <p:nvPr/>
              </p:nvCxnSpPr>
              <p:spPr>
                <a:xfrm rot="10800000">
                  <a:off x="401625" y="1578500"/>
                  <a:ext cx="871500" cy="837600"/>
                </a:xfrm>
                <a:prstGeom prst="straightConnector1">
                  <a:avLst/>
                </a:prstGeom>
                <a:noFill/>
                <a:ln w="9525" cap="flat" cmpd="sng">
                  <a:solidFill>
                    <a:schemeClr val="accent1"/>
                  </a:solidFill>
                  <a:prstDash val="solid"/>
                  <a:round/>
                  <a:headEnd type="none" w="med" len="med"/>
                  <a:tailEnd type="none" w="med" len="med"/>
                </a:ln>
              </p:spPr>
            </p:cxnSp>
            <p:cxnSp>
              <p:nvCxnSpPr>
                <p:cNvPr id="1023" name="Google Shape;1023;p42"/>
                <p:cNvCxnSpPr/>
                <p:nvPr/>
              </p:nvCxnSpPr>
              <p:spPr>
                <a:xfrm rot="10800000">
                  <a:off x="1863863" y="2011650"/>
                  <a:ext cx="0" cy="1326600"/>
                </a:xfrm>
                <a:prstGeom prst="straightConnector1">
                  <a:avLst/>
                </a:prstGeom>
                <a:noFill/>
                <a:ln w="9525" cap="flat" cmpd="sng">
                  <a:solidFill>
                    <a:schemeClr val="accent1"/>
                  </a:solidFill>
                  <a:prstDash val="solid"/>
                  <a:round/>
                  <a:headEnd type="none" w="med" len="med"/>
                  <a:tailEnd type="none" w="med" len="med"/>
                </a:ln>
              </p:spPr>
            </p:cxnSp>
            <p:cxnSp>
              <p:nvCxnSpPr>
                <p:cNvPr id="1024" name="Google Shape;1024;p42"/>
                <p:cNvCxnSpPr/>
                <p:nvPr/>
              </p:nvCxnSpPr>
              <p:spPr>
                <a:xfrm flipH="1">
                  <a:off x="1363763" y="3338250"/>
                  <a:ext cx="500100" cy="500100"/>
                </a:xfrm>
                <a:prstGeom prst="straightConnector1">
                  <a:avLst/>
                </a:prstGeom>
                <a:noFill/>
                <a:ln w="9525" cap="flat" cmpd="sng">
                  <a:solidFill>
                    <a:schemeClr val="accent1"/>
                  </a:solidFill>
                  <a:prstDash val="solid"/>
                  <a:round/>
                  <a:headEnd type="none" w="med" len="med"/>
                  <a:tailEnd type="none" w="med" len="med"/>
                </a:ln>
              </p:spPr>
            </p:cxnSp>
            <p:sp>
              <p:nvSpPr>
                <p:cNvPr id="1025" name="Google Shape;1025;p42"/>
                <p:cNvSpPr/>
                <p:nvPr/>
              </p:nvSpPr>
              <p:spPr>
                <a:xfrm flipH="1">
                  <a:off x="1237388" y="3816475"/>
                  <a:ext cx="182100" cy="102900"/>
                </a:xfrm>
                <a:prstGeom prst="ellipse">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pic>
            <p:nvPicPr>
              <p:cNvPr id="1026" name="Google Shape;1026;p42"/>
              <p:cNvPicPr preferRelativeResize="0"/>
              <p:nvPr/>
            </p:nvPicPr>
            <p:blipFill>
              <a:blip r:embed="rId3">
                <a:alphaModFix/>
              </a:blip>
              <a:stretch>
                <a:fillRect/>
              </a:stretch>
            </p:blipFill>
            <p:spPr>
              <a:xfrm>
                <a:off x="788553" y="1891751"/>
                <a:ext cx="1143842" cy="1581899"/>
              </a:xfrm>
              <a:prstGeom prst="rect">
                <a:avLst/>
              </a:prstGeom>
              <a:noFill/>
              <a:ln>
                <a:noFill/>
              </a:ln>
            </p:spPr>
          </p:pic>
        </p:grpSp>
      </p:grpSp>
      <p:pic>
        <p:nvPicPr>
          <p:cNvPr id="2" name="Picture 1">
            <a:extLst>
              <a:ext uri="{FF2B5EF4-FFF2-40B4-BE49-F238E27FC236}">
                <a16:creationId xmlns:a16="http://schemas.microsoft.com/office/drawing/2014/main" id="{20A0AA07-8678-0C50-26C4-17E3CD577902}"/>
              </a:ext>
            </a:extLst>
          </p:cNvPr>
          <p:cNvPicPr>
            <a:picLocks noChangeAspect="1"/>
          </p:cNvPicPr>
          <p:nvPr/>
        </p:nvPicPr>
        <p:blipFill>
          <a:blip r:embed="rId4"/>
          <a:stretch>
            <a:fillRect/>
          </a:stretch>
        </p:blipFill>
        <p:spPr>
          <a:xfrm>
            <a:off x="0" y="4328606"/>
            <a:ext cx="2521744" cy="814894"/>
          </a:xfrm>
          <a:prstGeom prst="rect">
            <a:avLst/>
          </a:prstGeom>
        </p:spPr>
      </p:pic>
    </p:spTree>
    <p:extLst>
      <p:ext uri="{BB962C8B-B14F-4D97-AF65-F5344CB8AC3E}">
        <p14:creationId xmlns:p14="http://schemas.microsoft.com/office/powerpoint/2010/main" val="41514853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9">
          <a:extLst>
            <a:ext uri="{FF2B5EF4-FFF2-40B4-BE49-F238E27FC236}">
              <a16:creationId xmlns:a16="http://schemas.microsoft.com/office/drawing/2014/main" id="{2C569CBC-6D61-2BF9-9AC8-8B87A26890C7}"/>
            </a:ext>
          </a:extLst>
        </p:cNvPr>
        <p:cNvGrpSpPr/>
        <p:nvPr/>
      </p:nvGrpSpPr>
      <p:grpSpPr>
        <a:xfrm>
          <a:off x="0" y="0"/>
          <a:ext cx="0" cy="0"/>
          <a:chOff x="0" y="0"/>
          <a:chExt cx="0" cy="0"/>
        </a:xfrm>
      </p:grpSpPr>
      <p:sp>
        <p:nvSpPr>
          <p:cNvPr id="970" name="Google Shape;970;p40">
            <a:extLst>
              <a:ext uri="{FF2B5EF4-FFF2-40B4-BE49-F238E27FC236}">
                <a16:creationId xmlns:a16="http://schemas.microsoft.com/office/drawing/2014/main" id="{2DBB5F13-B885-06DC-ACBD-0D25D3D87C58}"/>
              </a:ext>
            </a:extLst>
          </p:cNvPr>
          <p:cNvSpPr/>
          <p:nvPr/>
        </p:nvSpPr>
        <p:spPr>
          <a:xfrm>
            <a:off x="1219575" y="3487608"/>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sz="2500">
              <a:solidFill>
                <a:schemeClr val="lt2"/>
              </a:solidFill>
              <a:latin typeface="Kanit SemiBold"/>
              <a:ea typeface="Kanit SemiBold"/>
              <a:cs typeface="Kanit SemiBold"/>
              <a:sym typeface="Kanit SemiBold"/>
            </a:endParaRPr>
          </a:p>
        </p:txBody>
      </p:sp>
      <p:sp>
        <p:nvSpPr>
          <p:cNvPr id="972" name="Google Shape;972;p40">
            <a:extLst>
              <a:ext uri="{FF2B5EF4-FFF2-40B4-BE49-F238E27FC236}">
                <a16:creationId xmlns:a16="http://schemas.microsoft.com/office/drawing/2014/main" id="{5F30916F-A82C-CE83-DD7F-577394B02D9B}"/>
              </a:ext>
            </a:extLst>
          </p:cNvPr>
          <p:cNvSpPr txBox="1">
            <a:spLocks noGrp="1"/>
          </p:cNvSpPr>
          <p:nvPr>
            <p:ph type="title" idx="9"/>
          </p:nvPr>
        </p:nvSpPr>
        <p:spPr>
          <a:xfrm>
            <a:off x="1282725" y="3536625"/>
            <a:ext cx="539400" cy="431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03</a:t>
            </a:r>
            <a:endParaRPr/>
          </a:p>
        </p:txBody>
      </p:sp>
      <p:sp>
        <p:nvSpPr>
          <p:cNvPr id="976" name="Google Shape;976;p40">
            <a:extLst>
              <a:ext uri="{FF2B5EF4-FFF2-40B4-BE49-F238E27FC236}">
                <a16:creationId xmlns:a16="http://schemas.microsoft.com/office/drawing/2014/main" id="{BDEA7E41-F4F7-9579-AC16-9CBF3A4B7078}"/>
              </a:ext>
            </a:extLst>
          </p:cNvPr>
          <p:cNvSpPr/>
          <p:nvPr/>
        </p:nvSpPr>
        <p:spPr>
          <a:xfrm>
            <a:off x="1219575" y="2477789"/>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sz="2500">
              <a:solidFill>
                <a:schemeClr val="lt2"/>
              </a:solidFill>
              <a:latin typeface="Kanit SemiBold"/>
              <a:ea typeface="Kanit SemiBold"/>
              <a:cs typeface="Kanit SemiBold"/>
              <a:sym typeface="Kanit SemiBold"/>
            </a:endParaRPr>
          </a:p>
        </p:txBody>
      </p:sp>
      <p:sp>
        <p:nvSpPr>
          <p:cNvPr id="979" name="Google Shape;979;p40">
            <a:extLst>
              <a:ext uri="{FF2B5EF4-FFF2-40B4-BE49-F238E27FC236}">
                <a16:creationId xmlns:a16="http://schemas.microsoft.com/office/drawing/2014/main" id="{1E671545-7B16-1803-2F98-05EBCA4CA985}"/>
              </a:ext>
            </a:extLst>
          </p:cNvPr>
          <p:cNvSpPr/>
          <p:nvPr/>
        </p:nvSpPr>
        <p:spPr>
          <a:xfrm>
            <a:off x="1215967" y="1457603"/>
            <a:ext cx="665700" cy="542400"/>
          </a:xfrm>
          <a:prstGeom prst="snip2DiagRect">
            <a:avLst>
              <a:gd name="adj1" fmla="val 0"/>
              <a:gd name="adj2" fmla="val 22095"/>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rgbClr val="000000"/>
              </a:buClr>
              <a:buSzPts val="1100"/>
              <a:buFont typeface="Arial"/>
              <a:buNone/>
            </a:pPr>
            <a:endParaRPr sz="2500">
              <a:solidFill>
                <a:schemeClr val="lt2"/>
              </a:solidFill>
              <a:latin typeface="Kanit SemiBold"/>
              <a:ea typeface="Kanit SemiBold"/>
              <a:cs typeface="Kanit SemiBold"/>
              <a:sym typeface="Kanit SemiBold"/>
            </a:endParaRPr>
          </a:p>
        </p:txBody>
      </p:sp>
      <p:sp>
        <p:nvSpPr>
          <p:cNvPr id="980" name="Google Shape;980;p40">
            <a:extLst>
              <a:ext uri="{FF2B5EF4-FFF2-40B4-BE49-F238E27FC236}">
                <a16:creationId xmlns:a16="http://schemas.microsoft.com/office/drawing/2014/main" id="{F1F13929-367C-3771-6EFA-C9B346CA9546}"/>
              </a:ext>
            </a:extLst>
          </p:cNvPr>
          <p:cNvSpPr txBox="1">
            <a:spLocks noGrp="1"/>
          </p:cNvSpPr>
          <p:nvPr>
            <p:ph type="title" idx="2"/>
          </p:nvPr>
        </p:nvSpPr>
        <p:spPr>
          <a:xfrm>
            <a:off x="1282725" y="2531850"/>
            <a:ext cx="539400" cy="431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sp>
        <p:nvSpPr>
          <p:cNvPr id="983" name="Google Shape;983;p40">
            <a:extLst>
              <a:ext uri="{FF2B5EF4-FFF2-40B4-BE49-F238E27FC236}">
                <a16:creationId xmlns:a16="http://schemas.microsoft.com/office/drawing/2014/main" id="{FECE0BBB-E661-D224-5E01-A178643EFC85}"/>
              </a:ext>
            </a:extLst>
          </p:cNvPr>
          <p:cNvSpPr txBox="1">
            <a:spLocks noGrp="1"/>
          </p:cNvSpPr>
          <p:nvPr>
            <p:ph type="title"/>
          </p:nvPr>
        </p:nvSpPr>
        <p:spPr>
          <a:xfrm>
            <a:off x="1282725" y="1527075"/>
            <a:ext cx="541500" cy="431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01</a:t>
            </a:r>
            <a:endParaRPr dirty="0"/>
          </a:p>
        </p:txBody>
      </p:sp>
      <p:sp>
        <p:nvSpPr>
          <p:cNvPr id="984" name="Google Shape;984;p40">
            <a:extLst>
              <a:ext uri="{FF2B5EF4-FFF2-40B4-BE49-F238E27FC236}">
                <a16:creationId xmlns:a16="http://schemas.microsoft.com/office/drawing/2014/main" id="{E343E587-8CB7-B9F5-4F52-A8356D1E50A4}"/>
              </a:ext>
            </a:extLst>
          </p:cNvPr>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Các</a:t>
            </a:r>
            <a:r>
              <a:rPr lang="en-US" dirty="0"/>
              <a:t> </a:t>
            </a:r>
            <a:r>
              <a:rPr lang="en-US" dirty="0" err="1"/>
              <a:t>bước</a:t>
            </a:r>
            <a:r>
              <a:rPr lang="en-US" dirty="0"/>
              <a:t> </a:t>
            </a:r>
            <a:r>
              <a:rPr lang="en-US" dirty="0" err="1"/>
              <a:t>giải</a:t>
            </a:r>
            <a:r>
              <a:rPr lang="en-US" dirty="0"/>
              <a:t> </a:t>
            </a:r>
            <a:r>
              <a:rPr lang="en-US" dirty="0" err="1"/>
              <a:t>quyết</a:t>
            </a:r>
            <a:endParaRPr dirty="0"/>
          </a:p>
        </p:txBody>
      </p:sp>
      <p:sp>
        <p:nvSpPr>
          <p:cNvPr id="988" name="Google Shape;988;p40">
            <a:extLst>
              <a:ext uri="{FF2B5EF4-FFF2-40B4-BE49-F238E27FC236}">
                <a16:creationId xmlns:a16="http://schemas.microsoft.com/office/drawing/2014/main" id="{B1CE1D6B-4F99-2066-9454-EE7FA478EE54}"/>
              </a:ext>
            </a:extLst>
          </p:cNvPr>
          <p:cNvSpPr txBox="1">
            <a:spLocks noGrp="1"/>
          </p:cNvSpPr>
          <p:nvPr>
            <p:ph type="subTitle" idx="1"/>
          </p:nvPr>
        </p:nvSpPr>
        <p:spPr>
          <a:xfrm>
            <a:off x="1965167" y="1811242"/>
            <a:ext cx="2460000" cy="754200"/>
          </a:xfrm>
          <a:prstGeom prst="rect">
            <a:avLst/>
          </a:prstGeom>
        </p:spPr>
        <p:txBody>
          <a:bodyPr spcFirstLastPara="1" wrap="square" lIns="91425" tIns="91425" rIns="91425" bIns="91425" anchor="b" anchorCtr="0">
            <a:noAutofit/>
          </a:bodyPr>
          <a:lstStyle/>
          <a:p>
            <a:pPr marL="0" indent="0"/>
            <a:r>
              <a:rPr lang="en-US" sz="1800" dirty="0" err="1">
                <a:effectLst/>
                <a:latin typeface="Times New Roman" panose="02020603050405020304" pitchFamily="18" charset="0"/>
                <a:ea typeface="Times New Roman" panose="02020603050405020304" pitchFamily="18" charset="0"/>
              </a:rPr>
              <a:t>Sử</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dụng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mô</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hình</a:t>
            </a:r>
            <a:r>
              <a:rPr lang="en-US" sz="1800" dirty="0">
                <a:effectLst/>
                <a:latin typeface="Times New Roman" panose="02020603050405020304" pitchFamily="18" charset="0"/>
                <a:ea typeface="Times New Roman" panose="02020603050405020304" pitchFamily="18" charset="0"/>
              </a:rPr>
              <a:t> YOLO </a:t>
            </a:r>
            <a:r>
              <a:rPr lang="en-US" sz="1800" dirty="0" err="1">
                <a:effectLst/>
                <a:latin typeface="Times New Roman" panose="02020603050405020304" pitchFamily="18" charset="0"/>
                <a:ea typeface="Times New Roman" panose="02020603050405020304" pitchFamily="18" charset="0"/>
              </a:rPr>
              <a:t>để</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định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vị</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và</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tách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biển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số</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từ</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ảnh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gốc</a:t>
            </a:r>
            <a:endParaRPr lang="en-US"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dirty="0"/>
          </a:p>
        </p:txBody>
      </p:sp>
      <p:sp>
        <p:nvSpPr>
          <p:cNvPr id="3" name="Title 2">
            <a:extLst>
              <a:ext uri="{FF2B5EF4-FFF2-40B4-BE49-F238E27FC236}">
                <a16:creationId xmlns:a16="http://schemas.microsoft.com/office/drawing/2014/main" id="{5CA4F680-6689-036F-A7B4-0FA29FC9EB1A}"/>
              </a:ext>
            </a:extLst>
          </p:cNvPr>
          <p:cNvSpPr>
            <a:spLocks noGrp="1"/>
          </p:cNvSpPr>
          <p:nvPr>
            <p:ph type="title" idx="13"/>
          </p:nvPr>
        </p:nvSpPr>
        <p:spPr/>
        <p:txBody>
          <a:bodyPr/>
          <a:lstStyle/>
          <a:p>
            <a:endParaRPr lang="en-US"/>
          </a:p>
        </p:txBody>
      </p:sp>
      <p:sp>
        <p:nvSpPr>
          <p:cNvPr id="5" name="Subtitle 4">
            <a:extLst>
              <a:ext uri="{FF2B5EF4-FFF2-40B4-BE49-F238E27FC236}">
                <a16:creationId xmlns:a16="http://schemas.microsoft.com/office/drawing/2014/main" id="{8555B7FA-5186-9C42-54D8-754F94EDABB7}"/>
              </a:ext>
            </a:extLst>
          </p:cNvPr>
          <p:cNvSpPr>
            <a:spLocks noGrp="1"/>
          </p:cNvSpPr>
          <p:nvPr>
            <p:ph type="subTitle" idx="15"/>
          </p:nvPr>
        </p:nvSpPr>
        <p:spPr/>
        <p:txBody>
          <a:bodyPr/>
          <a:lstStyle/>
          <a:p>
            <a:endParaRPr lang="en-US"/>
          </a:p>
        </p:txBody>
      </p:sp>
      <p:sp>
        <p:nvSpPr>
          <p:cNvPr id="7" name="Title 6">
            <a:extLst>
              <a:ext uri="{FF2B5EF4-FFF2-40B4-BE49-F238E27FC236}">
                <a16:creationId xmlns:a16="http://schemas.microsoft.com/office/drawing/2014/main" id="{2DD1E47E-2F1C-6F95-B807-D4D2D73E217A}"/>
              </a:ext>
            </a:extLst>
          </p:cNvPr>
          <p:cNvSpPr>
            <a:spLocks noGrp="1"/>
          </p:cNvSpPr>
          <p:nvPr>
            <p:ph type="title" idx="3"/>
          </p:nvPr>
        </p:nvSpPr>
        <p:spPr/>
        <p:txBody>
          <a:bodyPr/>
          <a:lstStyle/>
          <a:p>
            <a:endParaRPr lang="en-US"/>
          </a:p>
        </p:txBody>
      </p:sp>
      <p:sp>
        <p:nvSpPr>
          <p:cNvPr id="9" name="Title 8">
            <a:extLst>
              <a:ext uri="{FF2B5EF4-FFF2-40B4-BE49-F238E27FC236}">
                <a16:creationId xmlns:a16="http://schemas.microsoft.com/office/drawing/2014/main" id="{3B9327A3-603D-647D-00EF-D4714A6BCCD1}"/>
              </a:ext>
            </a:extLst>
          </p:cNvPr>
          <p:cNvSpPr>
            <a:spLocks noGrp="1"/>
          </p:cNvSpPr>
          <p:nvPr>
            <p:ph type="title" idx="4"/>
          </p:nvPr>
        </p:nvSpPr>
        <p:spPr/>
        <p:txBody>
          <a:bodyPr/>
          <a:lstStyle/>
          <a:p>
            <a:endParaRPr lang="en-US"/>
          </a:p>
        </p:txBody>
      </p:sp>
      <p:sp>
        <p:nvSpPr>
          <p:cNvPr id="11" name="Subtitle 10">
            <a:extLst>
              <a:ext uri="{FF2B5EF4-FFF2-40B4-BE49-F238E27FC236}">
                <a16:creationId xmlns:a16="http://schemas.microsoft.com/office/drawing/2014/main" id="{47A8CE27-09AC-4F6D-FAD8-CAC721D96504}"/>
              </a:ext>
            </a:extLst>
          </p:cNvPr>
          <p:cNvSpPr>
            <a:spLocks noGrp="1"/>
          </p:cNvSpPr>
          <p:nvPr>
            <p:ph type="subTitle" idx="8"/>
          </p:nvPr>
        </p:nvSpPr>
        <p:spPr/>
        <p:txBody>
          <a:bodyPr/>
          <a:lstStyle/>
          <a:p>
            <a:endParaRPr lang="en-US"/>
          </a:p>
        </p:txBody>
      </p:sp>
      <p:sp>
        <p:nvSpPr>
          <p:cNvPr id="13" name="Subtitle 12">
            <a:extLst>
              <a:ext uri="{FF2B5EF4-FFF2-40B4-BE49-F238E27FC236}">
                <a16:creationId xmlns:a16="http://schemas.microsoft.com/office/drawing/2014/main" id="{3C0E71C6-64A4-0B6F-5B43-0DF24CD9B6DA}"/>
              </a:ext>
            </a:extLst>
          </p:cNvPr>
          <p:cNvSpPr>
            <a:spLocks noGrp="1"/>
          </p:cNvSpPr>
          <p:nvPr>
            <p:ph type="subTitle" idx="7"/>
          </p:nvPr>
        </p:nvSpPr>
        <p:spPr/>
        <p:txBody>
          <a:bodyPr/>
          <a:lstStyle/>
          <a:p>
            <a:endParaRPr lang="en-US"/>
          </a:p>
        </p:txBody>
      </p:sp>
      <p:pic>
        <p:nvPicPr>
          <p:cNvPr id="14" name="Hình ảnh 4" descr="Ảnh có chứa văn bản, ảnh chụp màn hình, Phông chữ&#10;&#10;Mô tả được tạo tự động">
            <a:extLst>
              <a:ext uri="{FF2B5EF4-FFF2-40B4-BE49-F238E27FC236}">
                <a16:creationId xmlns:a16="http://schemas.microsoft.com/office/drawing/2014/main" id="{2C47150B-ACC9-1A25-F219-B6A4DB98ED2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81391" y="1093199"/>
            <a:ext cx="3742609" cy="3605276"/>
          </a:xfrm>
          <a:prstGeom prst="rect">
            <a:avLst/>
          </a:prstGeom>
          <a:noFill/>
          <a:ln>
            <a:noFill/>
          </a:ln>
        </p:spPr>
      </p:pic>
      <p:sp>
        <p:nvSpPr>
          <p:cNvPr id="22" name="TextBox 21">
            <a:extLst>
              <a:ext uri="{FF2B5EF4-FFF2-40B4-BE49-F238E27FC236}">
                <a16:creationId xmlns:a16="http://schemas.microsoft.com/office/drawing/2014/main" id="{382154B7-5380-A168-F70A-22361E0C3C7E}"/>
              </a:ext>
            </a:extLst>
          </p:cNvPr>
          <p:cNvSpPr txBox="1"/>
          <p:nvPr/>
        </p:nvSpPr>
        <p:spPr>
          <a:xfrm>
            <a:off x="1915046" y="2331637"/>
            <a:ext cx="2736574" cy="873572"/>
          </a:xfrm>
          <a:prstGeom prst="rect">
            <a:avLst/>
          </a:prstGeom>
          <a:noFill/>
        </p:spPr>
        <p:txBody>
          <a:bodyPr wrap="square">
            <a:spAutoFit/>
          </a:bodyPr>
          <a:lstStyle/>
          <a:p>
            <a:pPr marR="0" lvl="0" algn="just">
              <a:lnSpc>
                <a:spcPct val="150000"/>
              </a:lnSpc>
            </a:pPr>
            <a:r>
              <a:rPr lang="en-US" sz="1800" dirty="0" err="1">
                <a:solidFill>
                  <a:schemeClr val="bg1"/>
                </a:solidFill>
                <a:effectLst/>
                <a:latin typeface="Times New Roman" panose="02020603050405020304" pitchFamily="18" charset="0"/>
                <a:ea typeface="Times New Roman" panose="02020603050405020304" pitchFamily="18" charset="0"/>
              </a:rPr>
              <a:t>Sử</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dụng</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phát</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hiện</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cạnh</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và</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đường</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để</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điều</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chỉnh</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góc</a:t>
            </a:r>
            <a:endParaRPr lang="en-US" sz="1800" dirty="0">
              <a:solidFill>
                <a:schemeClr val="bg1"/>
              </a:solidFill>
              <a:effectLst/>
              <a:latin typeface="Times New Roman" panose="02020603050405020304" pitchFamily="18" charset="0"/>
              <a:ea typeface="Times New Roman" panose="02020603050405020304" pitchFamily="18" charset="0"/>
            </a:endParaRPr>
          </a:p>
        </p:txBody>
      </p:sp>
      <p:sp>
        <p:nvSpPr>
          <p:cNvPr id="26" name="TextBox 25">
            <a:extLst>
              <a:ext uri="{FF2B5EF4-FFF2-40B4-BE49-F238E27FC236}">
                <a16:creationId xmlns:a16="http://schemas.microsoft.com/office/drawing/2014/main" id="{3826C536-EB5D-C8C3-7F30-E3BF66D48496}"/>
              </a:ext>
            </a:extLst>
          </p:cNvPr>
          <p:cNvSpPr txBox="1"/>
          <p:nvPr/>
        </p:nvSpPr>
        <p:spPr>
          <a:xfrm>
            <a:off x="1881667" y="3341798"/>
            <a:ext cx="2690333" cy="1289071"/>
          </a:xfrm>
          <a:prstGeom prst="rect">
            <a:avLst/>
          </a:prstGeom>
          <a:noFill/>
        </p:spPr>
        <p:txBody>
          <a:bodyPr wrap="square">
            <a:spAutoFit/>
          </a:bodyPr>
          <a:lstStyle/>
          <a:p>
            <a:pPr marR="0" lvl="0" algn="just">
              <a:lnSpc>
                <a:spcPct val="150000"/>
              </a:lnSpc>
            </a:pPr>
            <a:r>
              <a:rPr lang="en-US" sz="1800" dirty="0" err="1">
                <a:solidFill>
                  <a:schemeClr val="bg1"/>
                </a:solidFill>
                <a:effectLst/>
                <a:latin typeface="Times New Roman" panose="02020603050405020304" pitchFamily="18" charset="0"/>
                <a:ea typeface="Times New Roman" panose="02020603050405020304" pitchFamily="18" charset="0"/>
              </a:rPr>
              <a:t>Áp</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dụng</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mô</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hình</a:t>
            </a:r>
            <a:r>
              <a:rPr lang="en-US" sz="1800" dirty="0">
                <a:solidFill>
                  <a:schemeClr val="bg1"/>
                </a:solidFill>
                <a:effectLst/>
                <a:latin typeface="Times New Roman" panose="02020603050405020304" pitchFamily="18" charset="0"/>
                <a:ea typeface="Times New Roman" panose="02020603050405020304" pitchFamily="18" charset="0"/>
              </a:rPr>
              <a:t> YOLO </a:t>
            </a:r>
            <a:r>
              <a:rPr lang="en-US" sz="1800" dirty="0" err="1">
                <a:solidFill>
                  <a:schemeClr val="bg1"/>
                </a:solidFill>
                <a:effectLst/>
                <a:latin typeface="Times New Roman" panose="02020603050405020304" pitchFamily="18" charset="0"/>
                <a:ea typeface="Times New Roman" panose="02020603050405020304" pitchFamily="18" charset="0"/>
              </a:rPr>
              <a:t>thứ</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hai</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để</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phát</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hiện</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và</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gán</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nhãn</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từng</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ký</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tự</a:t>
            </a:r>
            <a:endParaRPr lang="en-US" sz="1800" dirty="0">
              <a:solidFill>
                <a:schemeClr val="bg1"/>
              </a:solidFill>
              <a:effectLst/>
              <a:latin typeface="Times New Roman" panose="02020603050405020304" pitchFamily="18" charset="0"/>
              <a:ea typeface="Times New Roman" panose="02020603050405020304" pitchFamily="18" charset="0"/>
            </a:endParaRPr>
          </a:p>
        </p:txBody>
      </p:sp>
      <p:pic>
        <p:nvPicPr>
          <p:cNvPr id="2" name="Picture 1">
            <a:extLst>
              <a:ext uri="{FF2B5EF4-FFF2-40B4-BE49-F238E27FC236}">
                <a16:creationId xmlns:a16="http://schemas.microsoft.com/office/drawing/2014/main" id="{3F44FF8A-8ACA-0658-51EE-3276C21C7774}"/>
              </a:ext>
            </a:extLst>
          </p:cNvPr>
          <p:cNvPicPr>
            <a:picLocks noChangeAspect="1"/>
          </p:cNvPicPr>
          <p:nvPr/>
        </p:nvPicPr>
        <p:blipFill>
          <a:blip r:embed="rId4"/>
          <a:stretch>
            <a:fillRect/>
          </a:stretch>
        </p:blipFill>
        <p:spPr>
          <a:xfrm>
            <a:off x="6622256" y="0"/>
            <a:ext cx="2521744" cy="814894"/>
          </a:xfrm>
          <a:prstGeom prst="rect">
            <a:avLst/>
          </a:prstGeom>
        </p:spPr>
      </p:pic>
    </p:spTree>
    <p:extLst>
      <p:ext uri="{BB962C8B-B14F-4D97-AF65-F5344CB8AC3E}">
        <p14:creationId xmlns:p14="http://schemas.microsoft.com/office/powerpoint/2010/main" val="3596470072"/>
      </p:ext>
    </p:extLst>
  </p:cSld>
  <p:clrMapOvr>
    <a:masterClrMapping/>
  </p:clrMapOvr>
</p:sld>
</file>

<file path=ppt/theme/theme1.xml><?xml version="1.0" encoding="utf-8"?>
<a:theme xmlns:a="http://schemas.openxmlformats.org/drawingml/2006/main" name="Artificial Intelligence in Finance Theme for Business by Slidego">
  <a:themeElements>
    <a:clrScheme name="Simple Light">
      <a:dk1>
        <a:srgbClr val="000000"/>
      </a:dk1>
      <a:lt1>
        <a:srgbClr val="FFFFFF"/>
      </a:lt1>
      <a:dk2>
        <a:srgbClr val="232121"/>
      </a:dk2>
      <a:lt2>
        <a:srgbClr val="F8F8F8"/>
      </a:lt2>
      <a:accent1>
        <a:srgbClr val="C92727"/>
      </a:accent1>
      <a:accent2>
        <a:srgbClr val="AA1D1D"/>
      </a:accent2>
      <a:accent3>
        <a:srgbClr val="C62828"/>
      </a:accent3>
      <a:accent4>
        <a:srgbClr val="E23D3D"/>
      </a:accent4>
      <a:accent5>
        <a:srgbClr val="EF5656"/>
      </a:accent5>
      <a:accent6>
        <a:srgbClr val="F76D6D"/>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637</TotalTime>
  <Words>2748</Words>
  <Application>Microsoft Office PowerPoint</Application>
  <PresentationFormat>On-screen Show (16:9)</PresentationFormat>
  <Paragraphs>173</Paragraphs>
  <Slides>29</Slides>
  <Notes>28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29</vt:i4>
      </vt:variant>
    </vt:vector>
  </HeadingPairs>
  <TitlesOfParts>
    <vt:vector size="40" baseType="lpstr">
      <vt:lpstr>Wingdings</vt:lpstr>
      <vt:lpstr>Times New Roman</vt:lpstr>
      <vt:lpstr>Inter Light</vt:lpstr>
      <vt:lpstr>Symbol</vt:lpstr>
      <vt:lpstr>Arial</vt:lpstr>
      <vt:lpstr>Inter</vt:lpstr>
      <vt:lpstr>Kanit SemiBold</vt:lpstr>
      <vt:lpstr>Nunito Light</vt:lpstr>
      <vt:lpstr>Anaheim</vt:lpstr>
      <vt:lpstr>Kanit</vt:lpstr>
      <vt:lpstr>Artificial Intelligence in Finance Theme for Business by Slidego</vt:lpstr>
      <vt:lpstr>Xử lý ảnh &amp; Thị giác máy tính  (XÂY DỰNG HỆ THỐNG NHẬN DIỆN BIỂN SỐ XE TỰ ĐỘNG VỚI OPENCV)</vt:lpstr>
      <vt:lpstr>Giảng viên hướng dẫn: Lương Thị Hồng Lan</vt:lpstr>
      <vt:lpstr>Contents</vt:lpstr>
      <vt:lpstr>Tổng quan</vt:lpstr>
      <vt:lpstr>Giới thiệu về bài toán nhận dạng biển số xe</vt:lpstr>
      <vt:lpstr>Thị giác máy tính:</vt:lpstr>
      <vt:lpstr>Quy trình xử lý YOLO</vt:lpstr>
      <vt:lpstr>Xây dựng mô hình</vt:lpstr>
      <vt:lpstr>03</vt:lpstr>
      <vt:lpstr>Phát hiện biển số xe</vt:lpstr>
      <vt:lpstr>01</vt:lpstr>
      <vt:lpstr>PowerPoint Presentation</vt:lpstr>
      <vt:lpstr>PowerPoint Presentation</vt:lpstr>
      <vt:lpstr>PowerPoint Presentation</vt:lpstr>
      <vt:lpstr>Căn chỉnh biển số</vt:lpstr>
      <vt:lpstr>PowerPoint Presentation</vt:lpstr>
      <vt:lpstr>Phân đoạn và nhận diện ký tự</vt:lpstr>
      <vt:lpstr>Phát hiện và nhận diện ký tự</vt:lpstr>
      <vt:lpstr>PowerPoint Presentation</vt:lpstr>
      <vt:lpstr>Sắp xếp ký tự</vt:lpstr>
      <vt:lpstr> Biển số 1 hàng</vt:lpstr>
      <vt:lpstr>Xuất kết quả</vt:lpstr>
      <vt:lpstr>Thực nghiệm</vt:lpstr>
      <vt:lpstr>Quy trình huấn luyện model yolo phát hiện biển</vt:lpstr>
      <vt:lpstr>Quy trình huấn luyện model yolov8n</vt:lpstr>
      <vt:lpstr>Kết quả thực nghiệm</vt:lpstr>
      <vt:lpstr>Kết luận</vt:lpstr>
      <vt:lpstr>Hướng phát triển</vt:lpstr>
      <vt:lpstr>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NT NAT</cp:lastModifiedBy>
  <cp:revision>12</cp:revision>
  <dcterms:modified xsi:type="dcterms:W3CDTF">2024-12-08T05:30:01Z</dcterms:modified>
</cp:coreProperties>
</file>